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
  </p:notesMasterIdLst>
  <p:handoutMasterIdLst>
    <p:handoutMasterId r:id="rId8"/>
  </p:handoutMasterIdLst>
  <p:sldIdLst>
    <p:sldId id="256" r:id="rId5"/>
    <p:sldId id="257" r:id="rId6"/>
  </p:sldIdLst>
  <p:sldSz cx="12192000" cy="6858000"/>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789DB"/>
    <a:srgbClr val="00336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B0E276-7CB9-4F47-9E34-90E15D66056A}" v="18" dt="2026-04-07T07:43:13.8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6980" autoAdjust="0"/>
    <p:restoredTop sz="94660"/>
  </p:normalViewPr>
  <p:slideViewPr>
    <p:cSldViewPr snapToGrid="0">
      <p:cViewPr varScale="1">
        <p:scale>
          <a:sx n="120" d="100"/>
          <a:sy n="120" d="100"/>
        </p:scale>
        <p:origin x="120" y="270"/>
      </p:cViewPr>
      <p:guideLst/>
    </p:cSldViewPr>
  </p:slideViewPr>
  <p:notesTextViewPr>
    <p:cViewPr>
      <p:scale>
        <a:sx n="1" d="1"/>
        <a:sy n="1" d="1"/>
      </p:scale>
      <p:origin x="0" y="0"/>
    </p:cViewPr>
  </p:notesTextViewPr>
  <p:notesViewPr>
    <p:cSldViewPr snapToGrid="0" showGuides="1">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ja Kovše" userId="9a6ddf10-a941-47d3-9c24-6009c459023b" providerId="ADAL" clId="{9CA24B83-F642-4F6F-AA23-032D11EF4AF0}"/>
    <pc:docChg chg="undo custSel modMainMaster">
      <pc:chgData name="Katja Kovše" userId="9a6ddf10-a941-47d3-9c24-6009c459023b" providerId="ADAL" clId="{9CA24B83-F642-4F6F-AA23-032D11EF4AF0}" dt="2026-04-07T07:43:13.893" v="64"/>
      <pc:docMkLst>
        <pc:docMk/>
      </pc:docMkLst>
      <pc:sldMasterChg chg="modSldLayout">
        <pc:chgData name="Katja Kovše" userId="9a6ddf10-a941-47d3-9c24-6009c459023b" providerId="ADAL" clId="{9CA24B83-F642-4F6F-AA23-032D11EF4AF0}" dt="2026-04-07T07:43:13.893" v="64"/>
        <pc:sldMasterMkLst>
          <pc:docMk/>
          <pc:sldMasterMk cId="3110590409" sldId="2147483648"/>
        </pc:sldMasterMkLst>
        <pc:sldLayoutChg chg="modSp mod">
          <pc:chgData name="Katja Kovše" userId="9a6ddf10-a941-47d3-9c24-6009c459023b" providerId="ADAL" clId="{9CA24B83-F642-4F6F-AA23-032D11EF4AF0}" dt="2026-04-07T07:43:04.888" v="62" actId="12788"/>
          <pc:sldLayoutMkLst>
            <pc:docMk/>
            <pc:sldMasterMk cId="3110590409" sldId="2147483648"/>
            <pc:sldLayoutMk cId="1056635493" sldId="2147483650"/>
          </pc:sldLayoutMkLst>
          <pc:spChg chg="mod">
            <ac:chgData name="Katja Kovše" userId="9a6ddf10-a941-47d3-9c24-6009c459023b" providerId="ADAL" clId="{9CA24B83-F642-4F6F-AA23-032D11EF4AF0}" dt="2026-04-07T07:43:04.888" v="62" actId="12788"/>
            <ac:spMkLst>
              <pc:docMk/>
              <pc:sldMasterMk cId="3110590409" sldId="2147483648"/>
              <pc:sldLayoutMk cId="1056635493" sldId="2147483650"/>
              <ac:spMk id="9" creationId="{6BDD7356-457F-A003-AAF0-1BC2BF2248C5}"/>
            </ac:spMkLst>
          </pc:spChg>
          <pc:picChg chg="mod">
            <ac:chgData name="Katja Kovše" userId="9a6ddf10-a941-47d3-9c24-6009c459023b" providerId="ADAL" clId="{9CA24B83-F642-4F6F-AA23-032D11EF4AF0}" dt="2026-04-07T07:36:47.775" v="17" actId="14826"/>
            <ac:picMkLst>
              <pc:docMk/>
              <pc:sldMasterMk cId="3110590409" sldId="2147483648"/>
              <pc:sldLayoutMk cId="1056635493" sldId="2147483650"/>
              <ac:picMk id="8" creationId="{57E406A8-D2E1-E8D8-881C-2587761E1603}"/>
            </ac:picMkLst>
          </pc:picChg>
        </pc:sldLayoutChg>
        <pc:sldLayoutChg chg="modSp mod">
          <pc:chgData name="Katja Kovše" userId="9a6ddf10-a941-47d3-9c24-6009c459023b" providerId="ADAL" clId="{9CA24B83-F642-4F6F-AA23-032D11EF4AF0}" dt="2026-04-07T07:41:26.794" v="53" actId="403"/>
          <pc:sldLayoutMkLst>
            <pc:docMk/>
            <pc:sldMasterMk cId="3110590409" sldId="2147483648"/>
            <pc:sldLayoutMk cId="1762645626" sldId="2147483652"/>
          </pc:sldLayoutMkLst>
          <pc:spChg chg="mod">
            <ac:chgData name="Katja Kovše" userId="9a6ddf10-a941-47d3-9c24-6009c459023b" providerId="ADAL" clId="{9CA24B83-F642-4F6F-AA23-032D11EF4AF0}" dt="2026-04-07T07:41:26.794" v="53" actId="403"/>
            <ac:spMkLst>
              <pc:docMk/>
              <pc:sldMasterMk cId="3110590409" sldId="2147483648"/>
              <pc:sldLayoutMk cId="1762645626" sldId="2147483652"/>
              <ac:spMk id="9" creationId="{CBEC6F36-C955-84C3-A33C-EFCF02E46D02}"/>
            </ac:spMkLst>
          </pc:spChg>
          <pc:picChg chg="mod">
            <ac:chgData name="Katja Kovše" userId="9a6ddf10-a941-47d3-9c24-6009c459023b" providerId="ADAL" clId="{9CA24B83-F642-4F6F-AA23-032D11EF4AF0}" dt="2026-04-07T07:37:23.809" v="18" actId="14826"/>
            <ac:picMkLst>
              <pc:docMk/>
              <pc:sldMasterMk cId="3110590409" sldId="2147483648"/>
              <pc:sldLayoutMk cId="1762645626" sldId="2147483652"/>
              <ac:picMk id="8" creationId="{C9A3EE02-C5BD-F30D-BAC3-8E71E4457E5B}"/>
            </ac:picMkLst>
          </pc:picChg>
        </pc:sldLayoutChg>
        <pc:sldLayoutChg chg="modSp mod">
          <pc:chgData name="Katja Kovše" userId="9a6ddf10-a941-47d3-9c24-6009c459023b" providerId="ADAL" clId="{9CA24B83-F642-4F6F-AA23-032D11EF4AF0}" dt="2026-04-07T07:41:04.953" v="46" actId="404"/>
          <pc:sldLayoutMkLst>
            <pc:docMk/>
            <pc:sldMasterMk cId="3110590409" sldId="2147483648"/>
            <pc:sldLayoutMk cId="332840526" sldId="2147483654"/>
          </pc:sldLayoutMkLst>
          <pc:spChg chg="mod">
            <ac:chgData name="Katja Kovše" userId="9a6ddf10-a941-47d3-9c24-6009c459023b" providerId="ADAL" clId="{9CA24B83-F642-4F6F-AA23-032D11EF4AF0}" dt="2026-04-07T07:41:04.953" v="46" actId="404"/>
            <ac:spMkLst>
              <pc:docMk/>
              <pc:sldMasterMk cId="3110590409" sldId="2147483648"/>
              <pc:sldLayoutMk cId="332840526" sldId="2147483654"/>
              <ac:spMk id="7" creationId="{365B9753-DCAE-A807-B6F3-CFAD4AB345F5}"/>
            </ac:spMkLst>
          </pc:spChg>
          <pc:picChg chg="mod">
            <ac:chgData name="Katja Kovše" userId="9a6ddf10-a941-47d3-9c24-6009c459023b" providerId="ADAL" clId="{9CA24B83-F642-4F6F-AA23-032D11EF4AF0}" dt="2026-04-07T07:37:31.675" v="19" actId="14826"/>
            <ac:picMkLst>
              <pc:docMk/>
              <pc:sldMasterMk cId="3110590409" sldId="2147483648"/>
              <pc:sldLayoutMk cId="332840526" sldId="2147483654"/>
              <ac:picMk id="6" creationId="{7AD80CC8-B25C-8FFB-326B-95818B0FE245}"/>
            </ac:picMkLst>
          </pc:picChg>
        </pc:sldLayoutChg>
        <pc:sldLayoutChg chg="modSp mod">
          <pc:chgData name="Katja Kovše" userId="9a6ddf10-a941-47d3-9c24-6009c459023b" providerId="ADAL" clId="{9CA24B83-F642-4F6F-AA23-032D11EF4AF0}" dt="2026-04-07T07:40:28.303" v="39" actId="113"/>
          <pc:sldLayoutMkLst>
            <pc:docMk/>
            <pc:sldMasterMk cId="3110590409" sldId="2147483648"/>
            <pc:sldLayoutMk cId="3837947182" sldId="2147483655"/>
          </pc:sldLayoutMkLst>
          <pc:spChg chg="mod">
            <ac:chgData name="Katja Kovše" userId="9a6ddf10-a941-47d3-9c24-6009c459023b" providerId="ADAL" clId="{9CA24B83-F642-4F6F-AA23-032D11EF4AF0}" dt="2026-04-07T07:40:28.303" v="39" actId="113"/>
            <ac:spMkLst>
              <pc:docMk/>
              <pc:sldMasterMk cId="3110590409" sldId="2147483648"/>
              <pc:sldLayoutMk cId="3837947182" sldId="2147483655"/>
              <ac:spMk id="6" creationId="{182C2F26-4A1A-5C5B-C9EB-FC11D8EBE9CB}"/>
            </ac:spMkLst>
          </pc:spChg>
          <pc:picChg chg="mod">
            <ac:chgData name="Katja Kovše" userId="9a6ddf10-a941-47d3-9c24-6009c459023b" providerId="ADAL" clId="{9CA24B83-F642-4F6F-AA23-032D11EF4AF0}" dt="2026-04-07T07:37:40.377" v="20" actId="14826"/>
            <ac:picMkLst>
              <pc:docMk/>
              <pc:sldMasterMk cId="3110590409" sldId="2147483648"/>
              <pc:sldLayoutMk cId="3837947182" sldId="2147483655"/>
              <ac:picMk id="5" creationId="{355E278B-EE0A-EF0C-EAE7-17F7607BC0FC}"/>
            </ac:picMkLst>
          </pc:picChg>
        </pc:sldLayoutChg>
        <pc:sldLayoutChg chg="addSp delSp modSp mod">
          <pc:chgData name="Katja Kovše" userId="9a6ddf10-a941-47d3-9c24-6009c459023b" providerId="ADAL" clId="{9CA24B83-F642-4F6F-AA23-032D11EF4AF0}" dt="2026-04-07T07:43:13.893" v="64"/>
          <pc:sldLayoutMkLst>
            <pc:docMk/>
            <pc:sldMasterMk cId="3110590409" sldId="2147483648"/>
            <pc:sldLayoutMk cId="2191544073" sldId="2147483661"/>
          </pc:sldLayoutMkLst>
          <pc:spChg chg="add mod">
            <ac:chgData name="Katja Kovše" userId="9a6ddf10-a941-47d3-9c24-6009c459023b" providerId="ADAL" clId="{9CA24B83-F642-4F6F-AA23-032D11EF4AF0}" dt="2026-04-07T07:43:13.893" v="64"/>
            <ac:spMkLst>
              <pc:docMk/>
              <pc:sldMasterMk cId="3110590409" sldId="2147483648"/>
              <pc:sldLayoutMk cId="2191544073" sldId="2147483661"/>
              <ac:spMk id="6" creationId="{8AB27442-C221-EA65-DBB3-EDEE359D4614}"/>
            </ac:spMkLst>
          </pc:spChg>
          <pc:spChg chg="del mod">
            <ac:chgData name="Katja Kovše" userId="9a6ddf10-a941-47d3-9c24-6009c459023b" providerId="ADAL" clId="{9CA24B83-F642-4F6F-AA23-032D11EF4AF0}" dt="2026-04-07T07:43:13.166" v="63" actId="478"/>
            <ac:spMkLst>
              <pc:docMk/>
              <pc:sldMasterMk cId="3110590409" sldId="2147483648"/>
              <pc:sldLayoutMk cId="2191544073" sldId="2147483661"/>
              <ac:spMk id="10" creationId="{3EE532BB-FE43-5FE6-C739-4895DAD229FC}"/>
            </ac:spMkLst>
          </pc:spChg>
          <pc:picChg chg="add del mod">
            <ac:chgData name="Katja Kovše" userId="9a6ddf10-a941-47d3-9c24-6009c459023b" providerId="ADAL" clId="{9CA24B83-F642-4F6F-AA23-032D11EF4AF0}" dt="2026-04-07T07:36:07.084" v="15" actId="931"/>
            <ac:picMkLst>
              <pc:docMk/>
              <pc:sldMasterMk cId="3110590409" sldId="2147483648"/>
              <pc:sldLayoutMk cId="2191544073" sldId="2147483661"/>
              <ac:picMk id="5" creationId="{4A81D3BC-91E9-968E-BA8E-84B998F4A9E7}"/>
            </ac:picMkLst>
          </pc:picChg>
          <pc:picChg chg="mod">
            <ac:chgData name="Katja Kovše" userId="9a6ddf10-a941-47d3-9c24-6009c459023b" providerId="ADAL" clId="{9CA24B83-F642-4F6F-AA23-032D11EF4AF0}" dt="2026-04-07T07:36:28.689" v="16" actId="14826"/>
            <ac:picMkLst>
              <pc:docMk/>
              <pc:sldMasterMk cId="3110590409" sldId="2147483648"/>
              <pc:sldLayoutMk cId="2191544073" sldId="2147483661"/>
              <ac:picMk id="7" creationId="{5913EBB7-1CF5-56D0-D8EF-155C6DD4C1FA}"/>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a:extLst>
              <a:ext uri="{FF2B5EF4-FFF2-40B4-BE49-F238E27FC236}">
                <a16:creationId xmlns:a16="http://schemas.microsoft.com/office/drawing/2014/main" id="{3AD1475E-B104-7A37-0587-487571F97D6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l-SI"/>
          </a:p>
        </p:txBody>
      </p:sp>
      <p:sp>
        <p:nvSpPr>
          <p:cNvPr id="3" name="Označba mesta datuma 2">
            <a:extLst>
              <a:ext uri="{FF2B5EF4-FFF2-40B4-BE49-F238E27FC236}">
                <a16:creationId xmlns:a16="http://schemas.microsoft.com/office/drawing/2014/main" id="{FD1685E3-0F39-2B14-B708-8B48C742047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29A3E68-504D-4966-B355-4E8DD5F6F80B}" type="datetimeFigureOut">
              <a:rPr lang="sl-SI" smtClean="0"/>
              <a:t>7. 04. 2026</a:t>
            </a:fld>
            <a:endParaRPr lang="sl-SI"/>
          </a:p>
        </p:txBody>
      </p:sp>
      <p:sp>
        <p:nvSpPr>
          <p:cNvPr id="4" name="Označba mesta noge 3">
            <a:extLst>
              <a:ext uri="{FF2B5EF4-FFF2-40B4-BE49-F238E27FC236}">
                <a16:creationId xmlns:a16="http://schemas.microsoft.com/office/drawing/2014/main" id="{5761B212-91EB-4927-4DD0-4FBBC864B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l-SI"/>
          </a:p>
        </p:txBody>
      </p:sp>
      <p:sp>
        <p:nvSpPr>
          <p:cNvPr id="5" name="Označba mesta številke diapozitiva 4">
            <a:extLst>
              <a:ext uri="{FF2B5EF4-FFF2-40B4-BE49-F238E27FC236}">
                <a16:creationId xmlns:a16="http://schemas.microsoft.com/office/drawing/2014/main" id="{D76CB110-7964-2381-F07B-AAC0B20FB5E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AEE3774-2565-433F-9E79-D9846FCAFD07}" type="slidenum">
              <a:rPr lang="sl-SI" smtClean="0"/>
              <a:t>‹#›</a:t>
            </a:fld>
            <a:endParaRPr lang="sl-SI"/>
          </a:p>
        </p:txBody>
      </p:sp>
    </p:spTree>
    <p:extLst>
      <p:ext uri="{BB962C8B-B14F-4D97-AF65-F5344CB8AC3E}">
        <p14:creationId xmlns:p14="http://schemas.microsoft.com/office/powerpoint/2010/main" val="209056853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9F33E6-6532-4BCA-A059-A43E4ADFB445}" type="datetimeFigureOut">
              <a:rPr lang="en-SI" smtClean="0"/>
              <a:t>04/07/2026</a:t>
            </a:fld>
            <a:endParaRPr lang="en-S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749A13-8774-4D53-BD1C-D6883CC67F6A}" type="slidenum">
              <a:rPr lang="en-SI" smtClean="0"/>
              <a:t>‹#›</a:t>
            </a:fld>
            <a:endParaRPr lang="en-SI"/>
          </a:p>
        </p:txBody>
      </p:sp>
    </p:spTree>
    <p:extLst>
      <p:ext uri="{BB962C8B-B14F-4D97-AF65-F5344CB8AC3E}">
        <p14:creationId xmlns:p14="http://schemas.microsoft.com/office/powerpoint/2010/main" val="3951084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_Naslovni diapoziti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9AEA335-00F6-A965-2E0C-46A2F0F5FEBE}"/>
              </a:ext>
            </a:extLst>
          </p:cNvPr>
          <p:cNvSpPr>
            <a:spLocks noGrp="1"/>
          </p:cNvSpPr>
          <p:nvPr>
            <p:ph type="ctrTitle"/>
          </p:nvPr>
        </p:nvSpPr>
        <p:spPr>
          <a:xfrm>
            <a:off x="1524000" y="1122363"/>
            <a:ext cx="9144000" cy="2387600"/>
          </a:xfrm>
        </p:spPr>
        <p:txBody>
          <a:bodyPr anchor="b"/>
          <a:lstStyle>
            <a:lvl1pPr algn="ctr">
              <a:defRPr sz="6000"/>
            </a:lvl1pPr>
          </a:lstStyle>
          <a:p>
            <a:r>
              <a:rPr lang="sl-SI"/>
              <a:t>Kliknite, če želite urediti slog naslova matrice</a:t>
            </a:r>
          </a:p>
        </p:txBody>
      </p:sp>
      <p:sp>
        <p:nvSpPr>
          <p:cNvPr id="3" name="Podnaslov 2">
            <a:extLst>
              <a:ext uri="{FF2B5EF4-FFF2-40B4-BE49-F238E27FC236}">
                <a16:creationId xmlns:a16="http://schemas.microsoft.com/office/drawing/2014/main" id="{F355A2EB-79A5-49EC-158F-77CA8A069B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a:t>Kliknite, če želite urediti slog podnaslova matrice</a:t>
            </a:r>
          </a:p>
        </p:txBody>
      </p:sp>
      <p:pic>
        <p:nvPicPr>
          <p:cNvPr id="7" name="Google Shape;17;p38">
            <a:extLst>
              <a:ext uri="{FF2B5EF4-FFF2-40B4-BE49-F238E27FC236}">
                <a16:creationId xmlns:a16="http://schemas.microsoft.com/office/drawing/2014/main" id="{5913EBB7-1CF5-56D0-D8EF-155C6DD4C1FA}"/>
              </a:ext>
            </a:extLst>
          </p:cNvPr>
          <p:cNvPicPr preferRelativeResize="0"/>
          <p:nvPr userDrawn="1"/>
        </p:nvPicPr>
        <p:blipFill>
          <a:blip r:embed="rId2">
            <a:alphaModFix/>
            <a:extLst>
              <a:ext uri="{28A0092B-C50C-407E-A947-70E740481C1C}">
                <a14:useLocalDpi xmlns:a14="http://schemas.microsoft.com/office/drawing/2010/main" val="0"/>
              </a:ext>
            </a:extLst>
          </a:blip>
          <a:srcRect/>
          <a:stretch/>
        </p:blipFill>
        <p:spPr>
          <a:xfrm>
            <a:off x="1345054" y="215559"/>
            <a:ext cx="2974222" cy="663586"/>
          </a:xfrm>
          <a:prstGeom prst="rect">
            <a:avLst/>
          </a:prstGeom>
          <a:noFill/>
          <a:ln>
            <a:noFill/>
          </a:ln>
        </p:spPr>
      </p:pic>
      <p:pic>
        <p:nvPicPr>
          <p:cNvPr id="8" name="Slika 7" descr="Slika, ki vsebuje besede pisava, grafika, logotip, grafično oblikovanje&#10;&#10;Vsebina, ustvarjena z UI, morda ni pravilna.">
            <a:extLst>
              <a:ext uri="{FF2B5EF4-FFF2-40B4-BE49-F238E27FC236}">
                <a16:creationId xmlns:a16="http://schemas.microsoft.com/office/drawing/2014/main" id="{485EA76D-01FF-02E9-0746-22CF0F63E26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67344" y="215559"/>
            <a:ext cx="2378234" cy="603105"/>
          </a:xfrm>
          <a:prstGeom prst="rect">
            <a:avLst/>
          </a:prstGeom>
        </p:spPr>
      </p:pic>
      <p:sp>
        <p:nvSpPr>
          <p:cNvPr id="6" name="PoljeZBesedilom 9">
            <a:extLst>
              <a:ext uri="{FF2B5EF4-FFF2-40B4-BE49-F238E27FC236}">
                <a16:creationId xmlns:a16="http://schemas.microsoft.com/office/drawing/2014/main" id="{8AB27442-C221-EA65-DBB3-EDEE359D4614}"/>
              </a:ext>
            </a:extLst>
          </p:cNvPr>
          <p:cNvSpPr txBox="1"/>
          <p:nvPr userDrawn="1"/>
        </p:nvSpPr>
        <p:spPr>
          <a:xfrm>
            <a:off x="838200" y="5888707"/>
            <a:ext cx="10515599" cy="923330"/>
          </a:xfrm>
          <a:prstGeom prst="rect">
            <a:avLst/>
          </a:prstGeom>
          <a:noFill/>
        </p:spPr>
        <p:txBody>
          <a:bodyPr wrap="square">
            <a:spAutoFit/>
          </a:bodyPr>
          <a:lstStyle/>
          <a:p>
            <a:pPr marL="0" algn="ctr" defTabSz="914400" rtl="0" eaLnBrk="1" latinLnBrk="0" hangingPunct="1"/>
            <a:r>
              <a:rPr lang="sl-SI" sz="900" b="1" kern="1200" dirty="0">
                <a:solidFill>
                  <a:srgbClr val="003362"/>
                </a:solidFill>
                <a:latin typeface="Aptos" panose="020B0004020202020204" pitchFamily="34" charset="0"/>
                <a:ea typeface="+mn-ea"/>
                <a:cs typeface="+mn-cs"/>
              </a:rPr>
              <a:t>Project </a:t>
            </a:r>
            <a:r>
              <a:rPr lang="sl-SI" sz="900" b="1" kern="1200" dirty="0" err="1">
                <a:solidFill>
                  <a:srgbClr val="003362"/>
                </a:solidFill>
                <a:latin typeface="Aptos" panose="020B0004020202020204" pitchFamily="34" charset="0"/>
                <a:ea typeface="+mn-ea"/>
                <a:cs typeface="+mn-cs"/>
              </a:rPr>
              <a:t>SafeWeb</a:t>
            </a:r>
            <a:r>
              <a:rPr lang="sl-SI" sz="900" b="1" kern="1200" dirty="0">
                <a:solidFill>
                  <a:srgbClr val="003362"/>
                </a:solidFill>
                <a:latin typeface="Aptos" panose="020B0004020202020204" pitchFamily="34" charset="0"/>
                <a:ea typeface="+mn-ea"/>
                <a:cs typeface="+mn-cs"/>
              </a:rPr>
              <a:t> - </a:t>
            </a:r>
            <a:r>
              <a:rPr lang="sl-SI" sz="900" b="1" kern="1200" dirty="0" err="1">
                <a:solidFill>
                  <a:srgbClr val="003362"/>
                </a:solidFill>
                <a:latin typeface="Aptos" panose="020B0004020202020204" pitchFamily="34" charset="0"/>
                <a:ea typeface="+mn-ea"/>
                <a:cs typeface="+mn-cs"/>
              </a:rPr>
              <a:t>Cybersecurity</a:t>
            </a:r>
            <a:r>
              <a:rPr lang="sl-SI" sz="900" b="1" kern="1200" dirty="0">
                <a:solidFill>
                  <a:srgbClr val="003362"/>
                </a:solidFill>
                <a:latin typeface="Aptos" panose="020B0004020202020204" pitchFamily="34" charset="0"/>
                <a:ea typeface="+mn-ea"/>
                <a:cs typeface="+mn-cs"/>
              </a:rPr>
              <a:t> and VET</a:t>
            </a:r>
          </a:p>
          <a:p>
            <a:pPr algn="ctr"/>
            <a:r>
              <a:rPr lang="en-US" sz="900" b="0" kern="1200" dirty="0">
                <a:solidFill>
                  <a:schemeClr val="tx1">
                    <a:lumMod val="75000"/>
                    <a:lumOff val="25000"/>
                  </a:schemeClr>
                </a:solidFill>
                <a:latin typeface="+mn-lt"/>
                <a:ea typeface="+mn-ea"/>
                <a:cs typeface="+mn-cs"/>
              </a:rPr>
              <a:t>Erasmus + </a:t>
            </a:r>
            <a:r>
              <a:rPr lang="en-US" sz="900" b="0" kern="1200" dirty="0" err="1">
                <a:solidFill>
                  <a:schemeClr val="tx1">
                    <a:lumMod val="75000"/>
                    <a:lumOff val="25000"/>
                  </a:schemeClr>
                </a:solidFill>
                <a:latin typeface="+mn-lt"/>
                <a:ea typeface="+mn-ea"/>
                <a:cs typeface="+mn-cs"/>
              </a:rPr>
              <a:t>KA2</a:t>
            </a:r>
            <a:r>
              <a:rPr lang="en-US" sz="900" b="0" kern="1200" dirty="0">
                <a:solidFill>
                  <a:schemeClr val="tx1">
                    <a:lumMod val="75000"/>
                    <a:lumOff val="25000"/>
                  </a:schemeClr>
                </a:solidFill>
                <a:latin typeface="+mn-lt"/>
                <a:ea typeface="+mn-ea"/>
                <a:cs typeface="+mn-cs"/>
              </a:rPr>
              <a:t> – Cooperation among organizations and institutions </a:t>
            </a:r>
            <a:endParaRPr lang="sl-SI" sz="900" b="0" kern="1200" dirty="0">
              <a:solidFill>
                <a:schemeClr val="tx1">
                  <a:lumMod val="75000"/>
                  <a:lumOff val="25000"/>
                </a:schemeClr>
              </a:solidFill>
              <a:latin typeface="+mn-lt"/>
              <a:ea typeface="+mn-ea"/>
              <a:cs typeface="+mn-cs"/>
            </a:endParaRPr>
          </a:p>
          <a:p>
            <a:pPr algn="ctr"/>
            <a:r>
              <a:rPr lang="en-US" sz="900" b="0" kern="1200" dirty="0" err="1">
                <a:solidFill>
                  <a:schemeClr val="tx1">
                    <a:lumMod val="75000"/>
                    <a:lumOff val="25000"/>
                  </a:schemeClr>
                </a:solidFill>
                <a:latin typeface="+mn-lt"/>
                <a:ea typeface="+mn-ea"/>
                <a:cs typeface="+mn-cs"/>
              </a:rPr>
              <a:t>KA220</a:t>
            </a:r>
            <a:r>
              <a:rPr lang="en-US" sz="900" b="0" kern="1200" dirty="0">
                <a:solidFill>
                  <a:schemeClr val="tx1">
                    <a:lumMod val="75000"/>
                    <a:lumOff val="25000"/>
                  </a:schemeClr>
                </a:solidFill>
                <a:latin typeface="+mn-lt"/>
                <a:ea typeface="+mn-ea"/>
                <a:cs typeface="+mn-cs"/>
              </a:rPr>
              <a:t>-VET – Cooperation partnerships in vocational education and training </a:t>
            </a:r>
            <a:endParaRPr lang="sl-SI" sz="900" b="0" kern="1200" dirty="0">
              <a:solidFill>
                <a:schemeClr val="tx1">
                  <a:lumMod val="75000"/>
                  <a:lumOff val="25000"/>
                </a:schemeClr>
              </a:solidFill>
              <a:latin typeface="+mn-lt"/>
              <a:ea typeface="+mn-ea"/>
              <a:cs typeface="+mn-cs"/>
            </a:endParaRPr>
          </a:p>
          <a:p>
            <a:pPr algn="ctr"/>
            <a:r>
              <a:rPr lang="en-US" sz="900" b="0" kern="1200" dirty="0">
                <a:solidFill>
                  <a:schemeClr val="tx1">
                    <a:lumMod val="75000"/>
                    <a:lumOff val="25000"/>
                  </a:schemeClr>
                </a:solidFill>
                <a:latin typeface="+mn-lt"/>
                <a:ea typeface="+mn-ea"/>
                <a:cs typeface="+mn-cs"/>
              </a:rPr>
              <a:t>Agreement N° 2025-1-SE01-KA220-VET-000352410 </a:t>
            </a:r>
            <a:endParaRPr lang="sl-SI" sz="900" b="0" kern="1200" dirty="0">
              <a:solidFill>
                <a:schemeClr val="tx1">
                  <a:lumMod val="75000"/>
                  <a:lumOff val="25000"/>
                </a:schemeClr>
              </a:solidFill>
              <a:latin typeface="+mn-lt"/>
              <a:ea typeface="+mn-ea"/>
              <a:cs typeface="+mn-cs"/>
            </a:endParaRPr>
          </a:p>
          <a:p>
            <a:pPr algn="ctr"/>
            <a:r>
              <a:rPr lang="en-US" sz="900" b="0" kern="1200" dirty="0">
                <a:solidFill>
                  <a:schemeClr val="tx1">
                    <a:lumMod val="75000"/>
                    <a:lumOff val="25000"/>
                  </a:schemeClr>
                </a:solidFill>
                <a:latin typeface="+mn-lt"/>
                <a:ea typeface="+mn-ea"/>
                <a:cs typeface="+mn-cs"/>
              </a:rPr>
              <a:t>Funded by the European Union. Views and opinions expressed are however those of the author(s) only and do not necessarily reflect those of the European Union or the European Education and Culture Executive Agency (</a:t>
            </a:r>
            <a:r>
              <a:rPr lang="en-US" sz="900" b="0" kern="1200" dirty="0" err="1">
                <a:solidFill>
                  <a:schemeClr val="tx1">
                    <a:lumMod val="75000"/>
                    <a:lumOff val="25000"/>
                  </a:schemeClr>
                </a:solidFill>
                <a:latin typeface="+mn-lt"/>
                <a:ea typeface="+mn-ea"/>
                <a:cs typeface="+mn-cs"/>
              </a:rPr>
              <a:t>EACEA</a:t>
            </a:r>
            <a:r>
              <a:rPr lang="en-US" sz="900" b="0" kern="1200" dirty="0">
                <a:solidFill>
                  <a:schemeClr val="tx1">
                    <a:lumMod val="75000"/>
                    <a:lumOff val="25000"/>
                  </a:schemeClr>
                </a:solidFill>
                <a:latin typeface="+mn-lt"/>
                <a:ea typeface="+mn-ea"/>
                <a:cs typeface="+mn-cs"/>
              </a:rPr>
              <a:t>). Neither the European Union nor </a:t>
            </a:r>
            <a:r>
              <a:rPr lang="en-US" sz="900" b="0" kern="1200" dirty="0" err="1">
                <a:solidFill>
                  <a:schemeClr val="tx1">
                    <a:lumMod val="75000"/>
                    <a:lumOff val="25000"/>
                  </a:schemeClr>
                </a:solidFill>
                <a:latin typeface="+mn-lt"/>
                <a:ea typeface="+mn-ea"/>
                <a:cs typeface="+mn-cs"/>
              </a:rPr>
              <a:t>EACEA</a:t>
            </a:r>
            <a:r>
              <a:rPr lang="en-US" sz="900" b="0" kern="1200" dirty="0">
                <a:solidFill>
                  <a:schemeClr val="tx1">
                    <a:lumMod val="75000"/>
                    <a:lumOff val="25000"/>
                  </a:schemeClr>
                </a:solidFill>
                <a:latin typeface="+mn-lt"/>
                <a:ea typeface="+mn-ea"/>
                <a:cs typeface="+mn-cs"/>
              </a:rPr>
              <a:t> can be held responsible for them.</a:t>
            </a:r>
            <a:endParaRPr lang="sl-SI" sz="900" b="0" kern="1200" dirty="0">
              <a:solidFill>
                <a:schemeClr val="tx1">
                  <a:lumMod val="75000"/>
                  <a:lumOff val="25000"/>
                </a:schemeClr>
              </a:solidFill>
              <a:latin typeface="+mn-lt"/>
              <a:ea typeface="+mn-ea"/>
              <a:cs typeface="+mn-cs"/>
            </a:endParaRPr>
          </a:p>
        </p:txBody>
      </p:sp>
    </p:spTree>
    <p:extLst>
      <p:ext uri="{BB962C8B-B14F-4D97-AF65-F5344CB8AC3E}">
        <p14:creationId xmlns:p14="http://schemas.microsoft.com/office/powerpoint/2010/main" val="219154407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049526B-9A09-71ED-BAAE-9211139FF46B}"/>
              </a:ext>
            </a:extLst>
          </p:cNvPr>
          <p:cNvSpPr>
            <a:spLocks noGrp="1"/>
          </p:cNvSpPr>
          <p:nvPr>
            <p:ph type="title"/>
          </p:nvPr>
        </p:nvSpPr>
        <p:spPr>
          <a:xfrm>
            <a:off x="838200" y="879145"/>
            <a:ext cx="10515600" cy="811543"/>
          </a:xfrm>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267E1CB4-8D59-9D07-101C-91286260C27B}"/>
              </a:ext>
            </a:extLst>
          </p:cNvPr>
          <p:cNvSpPr>
            <a:spLocks noGrp="1"/>
          </p:cNvSpPr>
          <p:nvPr>
            <p:ph idx="1"/>
          </p:nvPr>
        </p:nvSpPr>
        <p:spPr>
          <a:xfrm>
            <a:off x="838200" y="1825625"/>
            <a:ext cx="10515600" cy="4063082"/>
          </a:xfrm>
        </p:spPr>
        <p:txBody>
          <a:bodyPr/>
          <a:lstStyle/>
          <a:p>
            <a:pPr lvl="0"/>
            <a:r>
              <a:rPr lang="sl-SI" dirty="0"/>
              <a:t>Kliknite za urejanje slogov besedila matrice</a:t>
            </a:r>
          </a:p>
          <a:p>
            <a:pPr lvl="1"/>
            <a:r>
              <a:rPr lang="sl-SI" dirty="0"/>
              <a:t>Druga raven</a:t>
            </a:r>
          </a:p>
          <a:p>
            <a:pPr lvl="2"/>
            <a:r>
              <a:rPr lang="sl-SI" dirty="0"/>
              <a:t>Tretja raven</a:t>
            </a:r>
          </a:p>
          <a:p>
            <a:pPr lvl="3"/>
            <a:r>
              <a:rPr lang="sl-SI" dirty="0"/>
              <a:t>Četrta raven</a:t>
            </a:r>
          </a:p>
          <a:p>
            <a:pPr lvl="4"/>
            <a:r>
              <a:rPr lang="sl-SI" dirty="0"/>
              <a:t>Peta raven</a:t>
            </a:r>
          </a:p>
        </p:txBody>
      </p:sp>
      <p:pic>
        <p:nvPicPr>
          <p:cNvPr id="8" name="Google Shape;17;p38">
            <a:extLst>
              <a:ext uri="{FF2B5EF4-FFF2-40B4-BE49-F238E27FC236}">
                <a16:creationId xmlns:a16="http://schemas.microsoft.com/office/drawing/2014/main" id="{57E406A8-D2E1-E8D8-881C-2587761E1603}"/>
              </a:ext>
            </a:extLst>
          </p:cNvPr>
          <p:cNvPicPr preferRelativeResize="0"/>
          <p:nvPr userDrawn="1"/>
        </p:nvPicPr>
        <p:blipFill>
          <a:blip r:embed="rId2">
            <a:alphaModFix/>
            <a:extLst>
              <a:ext uri="{28A0092B-C50C-407E-A947-70E740481C1C}">
                <a14:useLocalDpi xmlns:a14="http://schemas.microsoft.com/office/drawing/2010/main" val="0"/>
              </a:ext>
            </a:extLst>
          </a:blip>
          <a:srcRect/>
          <a:stretch/>
        </p:blipFill>
        <p:spPr>
          <a:xfrm>
            <a:off x="1345054" y="215559"/>
            <a:ext cx="2974222" cy="663586"/>
          </a:xfrm>
          <a:prstGeom prst="rect">
            <a:avLst/>
          </a:prstGeom>
          <a:noFill/>
          <a:ln>
            <a:noFill/>
          </a:ln>
        </p:spPr>
      </p:pic>
      <p:sp>
        <p:nvSpPr>
          <p:cNvPr id="9" name="PoljeZBesedilom 9">
            <a:extLst>
              <a:ext uri="{FF2B5EF4-FFF2-40B4-BE49-F238E27FC236}">
                <a16:creationId xmlns:a16="http://schemas.microsoft.com/office/drawing/2014/main" id="{6BDD7356-457F-A003-AAF0-1BC2BF2248C5}"/>
              </a:ext>
            </a:extLst>
          </p:cNvPr>
          <p:cNvSpPr txBox="1"/>
          <p:nvPr userDrawn="1"/>
        </p:nvSpPr>
        <p:spPr>
          <a:xfrm>
            <a:off x="838200" y="5888707"/>
            <a:ext cx="10515599" cy="923330"/>
          </a:xfrm>
          <a:prstGeom prst="rect">
            <a:avLst/>
          </a:prstGeom>
          <a:noFill/>
        </p:spPr>
        <p:txBody>
          <a:bodyPr wrap="square">
            <a:spAutoFit/>
          </a:bodyPr>
          <a:lstStyle/>
          <a:p>
            <a:pPr marL="0" algn="ctr" defTabSz="914400" rtl="0" eaLnBrk="1" latinLnBrk="0" hangingPunct="1"/>
            <a:r>
              <a:rPr lang="sl-SI" sz="900" b="1" kern="1200" dirty="0">
                <a:solidFill>
                  <a:srgbClr val="003362"/>
                </a:solidFill>
                <a:latin typeface="Aptos" panose="020B0004020202020204" pitchFamily="34" charset="0"/>
                <a:ea typeface="+mn-ea"/>
                <a:cs typeface="+mn-cs"/>
              </a:rPr>
              <a:t>Project </a:t>
            </a:r>
            <a:r>
              <a:rPr lang="sl-SI" sz="900" b="1" kern="1200" dirty="0" err="1">
                <a:solidFill>
                  <a:srgbClr val="003362"/>
                </a:solidFill>
                <a:latin typeface="Aptos" panose="020B0004020202020204" pitchFamily="34" charset="0"/>
                <a:ea typeface="+mn-ea"/>
                <a:cs typeface="+mn-cs"/>
              </a:rPr>
              <a:t>SafeWeb</a:t>
            </a:r>
            <a:r>
              <a:rPr lang="sl-SI" sz="900" b="1" kern="1200" dirty="0">
                <a:solidFill>
                  <a:srgbClr val="003362"/>
                </a:solidFill>
                <a:latin typeface="Aptos" panose="020B0004020202020204" pitchFamily="34" charset="0"/>
                <a:ea typeface="+mn-ea"/>
                <a:cs typeface="+mn-cs"/>
              </a:rPr>
              <a:t> - </a:t>
            </a:r>
            <a:r>
              <a:rPr lang="sl-SI" sz="900" b="1" kern="1200" dirty="0" err="1">
                <a:solidFill>
                  <a:srgbClr val="003362"/>
                </a:solidFill>
                <a:latin typeface="Aptos" panose="020B0004020202020204" pitchFamily="34" charset="0"/>
                <a:ea typeface="+mn-ea"/>
                <a:cs typeface="+mn-cs"/>
              </a:rPr>
              <a:t>Cybersecurity</a:t>
            </a:r>
            <a:r>
              <a:rPr lang="sl-SI" sz="900" b="1" kern="1200" dirty="0">
                <a:solidFill>
                  <a:srgbClr val="003362"/>
                </a:solidFill>
                <a:latin typeface="Aptos" panose="020B0004020202020204" pitchFamily="34" charset="0"/>
                <a:ea typeface="+mn-ea"/>
                <a:cs typeface="+mn-cs"/>
              </a:rPr>
              <a:t> and VET</a:t>
            </a:r>
          </a:p>
          <a:p>
            <a:pPr algn="ctr"/>
            <a:r>
              <a:rPr lang="en-US" sz="900" b="0" kern="1200" dirty="0">
                <a:solidFill>
                  <a:schemeClr val="tx1">
                    <a:lumMod val="75000"/>
                    <a:lumOff val="25000"/>
                  </a:schemeClr>
                </a:solidFill>
                <a:latin typeface="+mn-lt"/>
                <a:ea typeface="+mn-ea"/>
                <a:cs typeface="+mn-cs"/>
              </a:rPr>
              <a:t>Erasmus + </a:t>
            </a:r>
            <a:r>
              <a:rPr lang="en-US" sz="900" b="0" kern="1200" dirty="0" err="1">
                <a:solidFill>
                  <a:schemeClr val="tx1">
                    <a:lumMod val="75000"/>
                    <a:lumOff val="25000"/>
                  </a:schemeClr>
                </a:solidFill>
                <a:latin typeface="+mn-lt"/>
                <a:ea typeface="+mn-ea"/>
                <a:cs typeface="+mn-cs"/>
              </a:rPr>
              <a:t>KA2</a:t>
            </a:r>
            <a:r>
              <a:rPr lang="en-US" sz="900" b="0" kern="1200" dirty="0">
                <a:solidFill>
                  <a:schemeClr val="tx1">
                    <a:lumMod val="75000"/>
                    <a:lumOff val="25000"/>
                  </a:schemeClr>
                </a:solidFill>
                <a:latin typeface="+mn-lt"/>
                <a:ea typeface="+mn-ea"/>
                <a:cs typeface="+mn-cs"/>
              </a:rPr>
              <a:t> – Cooperation among organizations and institutions </a:t>
            </a:r>
            <a:endParaRPr lang="sl-SI" sz="900" b="0" kern="1200" dirty="0">
              <a:solidFill>
                <a:schemeClr val="tx1">
                  <a:lumMod val="75000"/>
                  <a:lumOff val="25000"/>
                </a:schemeClr>
              </a:solidFill>
              <a:latin typeface="+mn-lt"/>
              <a:ea typeface="+mn-ea"/>
              <a:cs typeface="+mn-cs"/>
            </a:endParaRPr>
          </a:p>
          <a:p>
            <a:pPr algn="ctr"/>
            <a:r>
              <a:rPr lang="en-US" sz="900" b="0" kern="1200" dirty="0" err="1">
                <a:solidFill>
                  <a:schemeClr val="tx1">
                    <a:lumMod val="75000"/>
                    <a:lumOff val="25000"/>
                  </a:schemeClr>
                </a:solidFill>
                <a:latin typeface="+mn-lt"/>
                <a:ea typeface="+mn-ea"/>
                <a:cs typeface="+mn-cs"/>
              </a:rPr>
              <a:t>KA220</a:t>
            </a:r>
            <a:r>
              <a:rPr lang="en-US" sz="900" b="0" kern="1200" dirty="0">
                <a:solidFill>
                  <a:schemeClr val="tx1">
                    <a:lumMod val="75000"/>
                    <a:lumOff val="25000"/>
                  </a:schemeClr>
                </a:solidFill>
                <a:latin typeface="+mn-lt"/>
                <a:ea typeface="+mn-ea"/>
                <a:cs typeface="+mn-cs"/>
              </a:rPr>
              <a:t>-VET – Cooperation partnerships in vocational education and training </a:t>
            </a:r>
            <a:endParaRPr lang="sl-SI" sz="900" b="0" kern="1200" dirty="0">
              <a:solidFill>
                <a:schemeClr val="tx1">
                  <a:lumMod val="75000"/>
                  <a:lumOff val="25000"/>
                </a:schemeClr>
              </a:solidFill>
              <a:latin typeface="+mn-lt"/>
              <a:ea typeface="+mn-ea"/>
              <a:cs typeface="+mn-cs"/>
            </a:endParaRPr>
          </a:p>
          <a:p>
            <a:pPr algn="ctr"/>
            <a:r>
              <a:rPr lang="en-US" sz="900" b="0" kern="1200" dirty="0">
                <a:solidFill>
                  <a:schemeClr val="tx1">
                    <a:lumMod val="75000"/>
                    <a:lumOff val="25000"/>
                  </a:schemeClr>
                </a:solidFill>
                <a:latin typeface="+mn-lt"/>
                <a:ea typeface="+mn-ea"/>
                <a:cs typeface="+mn-cs"/>
              </a:rPr>
              <a:t>Agreement N° 2025-1-SE01-KA220-VET-000352410 </a:t>
            </a:r>
            <a:endParaRPr lang="sl-SI" sz="900" b="0" kern="1200" dirty="0">
              <a:solidFill>
                <a:schemeClr val="tx1">
                  <a:lumMod val="75000"/>
                  <a:lumOff val="25000"/>
                </a:schemeClr>
              </a:solidFill>
              <a:latin typeface="+mn-lt"/>
              <a:ea typeface="+mn-ea"/>
              <a:cs typeface="+mn-cs"/>
            </a:endParaRPr>
          </a:p>
          <a:p>
            <a:pPr algn="ctr"/>
            <a:r>
              <a:rPr lang="en-US" sz="900" b="0" kern="1200" dirty="0">
                <a:solidFill>
                  <a:schemeClr val="tx1">
                    <a:lumMod val="75000"/>
                    <a:lumOff val="25000"/>
                  </a:schemeClr>
                </a:solidFill>
                <a:latin typeface="+mn-lt"/>
                <a:ea typeface="+mn-ea"/>
                <a:cs typeface="+mn-cs"/>
              </a:rPr>
              <a:t>Funded by the European Union. Views and opinions expressed are however those of the author(s) only and do not necessarily reflect those of the European Union or the European Education and Culture Executive Agency (</a:t>
            </a:r>
            <a:r>
              <a:rPr lang="en-US" sz="900" b="0" kern="1200" dirty="0" err="1">
                <a:solidFill>
                  <a:schemeClr val="tx1">
                    <a:lumMod val="75000"/>
                    <a:lumOff val="25000"/>
                  </a:schemeClr>
                </a:solidFill>
                <a:latin typeface="+mn-lt"/>
                <a:ea typeface="+mn-ea"/>
                <a:cs typeface="+mn-cs"/>
              </a:rPr>
              <a:t>EACEA</a:t>
            </a:r>
            <a:r>
              <a:rPr lang="en-US" sz="900" b="0" kern="1200" dirty="0">
                <a:solidFill>
                  <a:schemeClr val="tx1">
                    <a:lumMod val="75000"/>
                    <a:lumOff val="25000"/>
                  </a:schemeClr>
                </a:solidFill>
                <a:latin typeface="+mn-lt"/>
                <a:ea typeface="+mn-ea"/>
                <a:cs typeface="+mn-cs"/>
              </a:rPr>
              <a:t>). Neither the European Union nor </a:t>
            </a:r>
            <a:r>
              <a:rPr lang="en-US" sz="900" b="0" kern="1200" dirty="0" err="1">
                <a:solidFill>
                  <a:schemeClr val="tx1">
                    <a:lumMod val="75000"/>
                    <a:lumOff val="25000"/>
                  </a:schemeClr>
                </a:solidFill>
                <a:latin typeface="+mn-lt"/>
                <a:ea typeface="+mn-ea"/>
                <a:cs typeface="+mn-cs"/>
              </a:rPr>
              <a:t>EACEA</a:t>
            </a:r>
            <a:r>
              <a:rPr lang="en-US" sz="900" b="0" kern="1200" dirty="0">
                <a:solidFill>
                  <a:schemeClr val="tx1">
                    <a:lumMod val="75000"/>
                    <a:lumOff val="25000"/>
                  </a:schemeClr>
                </a:solidFill>
                <a:latin typeface="+mn-lt"/>
                <a:ea typeface="+mn-ea"/>
                <a:cs typeface="+mn-cs"/>
              </a:rPr>
              <a:t> can be held responsible for them.</a:t>
            </a:r>
            <a:endParaRPr lang="sl-SI" sz="900" b="0" kern="1200" dirty="0">
              <a:solidFill>
                <a:schemeClr val="tx1">
                  <a:lumMod val="75000"/>
                  <a:lumOff val="25000"/>
                </a:schemeClr>
              </a:solidFill>
              <a:latin typeface="+mn-lt"/>
              <a:ea typeface="+mn-ea"/>
              <a:cs typeface="+mn-cs"/>
            </a:endParaRPr>
          </a:p>
        </p:txBody>
      </p:sp>
      <p:pic>
        <p:nvPicPr>
          <p:cNvPr id="10" name="Slika 7" descr="Slika, ki vsebuje besede pisava, grafika, logotip, grafično oblikovanje&#10;&#10;Vsebina, ustvarjena z UI, morda ni pravilna.">
            <a:extLst>
              <a:ext uri="{FF2B5EF4-FFF2-40B4-BE49-F238E27FC236}">
                <a16:creationId xmlns:a16="http://schemas.microsoft.com/office/drawing/2014/main" id="{4A48D8D5-01AE-2BBC-314D-69518FFDF0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67344" y="215559"/>
            <a:ext cx="2378234" cy="603105"/>
          </a:xfrm>
          <a:prstGeom prst="rect">
            <a:avLst/>
          </a:prstGeom>
        </p:spPr>
      </p:pic>
    </p:spTree>
    <p:extLst>
      <p:ext uri="{BB962C8B-B14F-4D97-AF65-F5344CB8AC3E}">
        <p14:creationId xmlns:p14="http://schemas.microsoft.com/office/powerpoint/2010/main" val="1056635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B7061FC-3B04-4D02-D9F3-96D6E59A1364}"/>
              </a:ext>
            </a:extLst>
          </p:cNvPr>
          <p:cNvSpPr>
            <a:spLocks noGrp="1"/>
          </p:cNvSpPr>
          <p:nvPr>
            <p:ph type="title"/>
          </p:nvPr>
        </p:nvSpPr>
        <p:spPr>
          <a:xfrm>
            <a:off x="838200" y="844302"/>
            <a:ext cx="10515600" cy="846386"/>
          </a:xfrm>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107A5A4D-F9C6-3F0E-C967-078BBD0F7F14}"/>
              </a:ext>
            </a:extLst>
          </p:cNvPr>
          <p:cNvSpPr>
            <a:spLocks noGrp="1"/>
          </p:cNvSpPr>
          <p:nvPr>
            <p:ph sz="half" idx="1"/>
          </p:nvPr>
        </p:nvSpPr>
        <p:spPr>
          <a:xfrm>
            <a:off x="838200" y="1825625"/>
            <a:ext cx="5181600" cy="4188073"/>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vsebine 3">
            <a:extLst>
              <a:ext uri="{FF2B5EF4-FFF2-40B4-BE49-F238E27FC236}">
                <a16:creationId xmlns:a16="http://schemas.microsoft.com/office/drawing/2014/main" id="{C0C86A42-4771-A0C2-2E77-449AE8A33478}"/>
              </a:ext>
            </a:extLst>
          </p:cNvPr>
          <p:cNvSpPr>
            <a:spLocks noGrp="1"/>
          </p:cNvSpPr>
          <p:nvPr>
            <p:ph sz="half" idx="2"/>
          </p:nvPr>
        </p:nvSpPr>
        <p:spPr>
          <a:xfrm>
            <a:off x="6172200" y="1825625"/>
            <a:ext cx="5181600" cy="4188073"/>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pic>
        <p:nvPicPr>
          <p:cNvPr id="8" name="Google Shape;17;p38">
            <a:extLst>
              <a:ext uri="{FF2B5EF4-FFF2-40B4-BE49-F238E27FC236}">
                <a16:creationId xmlns:a16="http://schemas.microsoft.com/office/drawing/2014/main" id="{C9A3EE02-C5BD-F30D-BAC3-8E71E4457E5B}"/>
              </a:ext>
            </a:extLst>
          </p:cNvPr>
          <p:cNvPicPr preferRelativeResize="0"/>
          <p:nvPr userDrawn="1"/>
        </p:nvPicPr>
        <p:blipFill>
          <a:blip r:embed="rId2">
            <a:alphaModFix/>
            <a:extLst>
              <a:ext uri="{28A0092B-C50C-407E-A947-70E740481C1C}">
                <a14:useLocalDpi xmlns:a14="http://schemas.microsoft.com/office/drawing/2010/main" val="0"/>
              </a:ext>
            </a:extLst>
          </a:blip>
          <a:srcRect/>
          <a:stretch/>
        </p:blipFill>
        <p:spPr>
          <a:xfrm>
            <a:off x="1345054" y="215559"/>
            <a:ext cx="2974222" cy="663586"/>
          </a:xfrm>
          <a:prstGeom prst="rect">
            <a:avLst/>
          </a:prstGeom>
          <a:noFill/>
          <a:ln>
            <a:noFill/>
          </a:ln>
        </p:spPr>
      </p:pic>
      <p:sp>
        <p:nvSpPr>
          <p:cNvPr id="9" name="PoljeZBesedilom 9">
            <a:extLst>
              <a:ext uri="{FF2B5EF4-FFF2-40B4-BE49-F238E27FC236}">
                <a16:creationId xmlns:a16="http://schemas.microsoft.com/office/drawing/2014/main" id="{CBEC6F36-C955-84C3-A33C-EFCF02E46D02}"/>
              </a:ext>
            </a:extLst>
          </p:cNvPr>
          <p:cNvSpPr txBox="1"/>
          <p:nvPr userDrawn="1"/>
        </p:nvSpPr>
        <p:spPr>
          <a:xfrm>
            <a:off x="838200" y="5875627"/>
            <a:ext cx="10515599" cy="923330"/>
          </a:xfrm>
          <a:prstGeom prst="rect">
            <a:avLst/>
          </a:prstGeom>
          <a:noFill/>
        </p:spPr>
        <p:txBody>
          <a:bodyPr wrap="square">
            <a:spAutoFit/>
          </a:bodyPr>
          <a:lstStyle/>
          <a:p>
            <a:pPr marL="0" algn="ctr" defTabSz="914400" rtl="0" eaLnBrk="1" latinLnBrk="0" hangingPunct="1"/>
            <a:r>
              <a:rPr lang="sl-SI" sz="900" b="1" kern="1200" dirty="0">
                <a:solidFill>
                  <a:srgbClr val="003362"/>
                </a:solidFill>
                <a:latin typeface="Aptos" panose="020B0004020202020204" pitchFamily="34" charset="0"/>
                <a:ea typeface="+mn-ea"/>
                <a:cs typeface="+mn-cs"/>
              </a:rPr>
              <a:t>Project </a:t>
            </a:r>
            <a:r>
              <a:rPr lang="sl-SI" sz="900" b="1" kern="1200" dirty="0" err="1">
                <a:solidFill>
                  <a:srgbClr val="003362"/>
                </a:solidFill>
                <a:latin typeface="Aptos" panose="020B0004020202020204" pitchFamily="34" charset="0"/>
                <a:ea typeface="+mn-ea"/>
                <a:cs typeface="+mn-cs"/>
              </a:rPr>
              <a:t>SafeWeb</a:t>
            </a:r>
            <a:r>
              <a:rPr lang="sl-SI" sz="900" b="1" kern="1200" dirty="0">
                <a:solidFill>
                  <a:srgbClr val="003362"/>
                </a:solidFill>
                <a:latin typeface="Aptos" panose="020B0004020202020204" pitchFamily="34" charset="0"/>
                <a:ea typeface="+mn-ea"/>
                <a:cs typeface="+mn-cs"/>
              </a:rPr>
              <a:t> - </a:t>
            </a:r>
            <a:r>
              <a:rPr lang="sl-SI" sz="900" b="1" kern="1200" dirty="0" err="1">
                <a:solidFill>
                  <a:srgbClr val="003362"/>
                </a:solidFill>
                <a:latin typeface="Aptos" panose="020B0004020202020204" pitchFamily="34" charset="0"/>
                <a:ea typeface="+mn-ea"/>
                <a:cs typeface="+mn-cs"/>
              </a:rPr>
              <a:t>Cybersecurity</a:t>
            </a:r>
            <a:r>
              <a:rPr lang="sl-SI" sz="900" b="1" kern="1200" dirty="0">
                <a:solidFill>
                  <a:srgbClr val="003362"/>
                </a:solidFill>
                <a:latin typeface="Aptos" panose="020B0004020202020204" pitchFamily="34" charset="0"/>
                <a:ea typeface="+mn-ea"/>
                <a:cs typeface="+mn-cs"/>
              </a:rPr>
              <a:t> and VET</a:t>
            </a:r>
          </a:p>
          <a:p>
            <a:pPr algn="ctr"/>
            <a:r>
              <a:rPr lang="en-US" sz="900" b="0" kern="1200" dirty="0">
                <a:solidFill>
                  <a:schemeClr val="tx1">
                    <a:lumMod val="75000"/>
                    <a:lumOff val="25000"/>
                  </a:schemeClr>
                </a:solidFill>
                <a:latin typeface="+mn-lt"/>
                <a:ea typeface="+mn-ea"/>
                <a:cs typeface="+mn-cs"/>
              </a:rPr>
              <a:t>Erasmus + </a:t>
            </a:r>
            <a:r>
              <a:rPr lang="en-US" sz="900" b="0" kern="1200" dirty="0" err="1">
                <a:solidFill>
                  <a:schemeClr val="tx1">
                    <a:lumMod val="75000"/>
                    <a:lumOff val="25000"/>
                  </a:schemeClr>
                </a:solidFill>
                <a:latin typeface="+mn-lt"/>
                <a:ea typeface="+mn-ea"/>
                <a:cs typeface="+mn-cs"/>
              </a:rPr>
              <a:t>KA2</a:t>
            </a:r>
            <a:r>
              <a:rPr lang="en-US" sz="900" b="0" kern="1200" dirty="0">
                <a:solidFill>
                  <a:schemeClr val="tx1">
                    <a:lumMod val="75000"/>
                    <a:lumOff val="25000"/>
                  </a:schemeClr>
                </a:solidFill>
                <a:latin typeface="+mn-lt"/>
                <a:ea typeface="+mn-ea"/>
                <a:cs typeface="+mn-cs"/>
              </a:rPr>
              <a:t> – Cooperation among organizations and institutions </a:t>
            </a:r>
            <a:endParaRPr lang="sl-SI" sz="900" b="0" kern="1200" dirty="0">
              <a:solidFill>
                <a:schemeClr val="tx1">
                  <a:lumMod val="75000"/>
                  <a:lumOff val="25000"/>
                </a:schemeClr>
              </a:solidFill>
              <a:latin typeface="+mn-lt"/>
              <a:ea typeface="+mn-ea"/>
              <a:cs typeface="+mn-cs"/>
            </a:endParaRPr>
          </a:p>
          <a:p>
            <a:pPr algn="ctr"/>
            <a:r>
              <a:rPr lang="en-US" sz="900" b="0" kern="1200" dirty="0" err="1">
                <a:solidFill>
                  <a:schemeClr val="tx1">
                    <a:lumMod val="75000"/>
                    <a:lumOff val="25000"/>
                  </a:schemeClr>
                </a:solidFill>
                <a:latin typeface="+mn-lt"/>
                <a:ea typeface="+mn-ea"/>
                <a:cs typeface="+mn-cs"/>
              </a:rPr>
              <a:t>KA220</a:t>
            </a:r>
            <a:r>
              <a:rPr lang="en-US" sz="900" b="0" kern="1200" dirty="0">
                <a:solidFill>
                  <a:schemeClr val="tx1">
                    <a:lumMod val="75000"/>
                    <a:lumOff val="25000"/>
                  </a:schemeClr>
                </a:solidFill>
                <a:latin typeface="+mn-lt"/>
                <a:ea typeface="+mn-ea"/>
                <a:cs typeface="+mn-cs"/>
              </a:rPr>
              <a:t>-VET – Cooperation partnerships in vocational education and training </a:t>
            </a:r>
            <a:endParaRPr lang="sl-SI" sz="900" b="0" kern="1200" dirty="0">
              <a:solidFill>
                <a:schemeClr val="tx1">
                  <a:lumMod val="75000"/>
                  <a:lumOff val="25000"/>
                </a:schemeClr>
              </a:solidFill>
              <a:latin typeface="+mn-lt"/>
              <a:ea typeface="+mn-ea"/>
              <a:cs typeface="+mn-cs"/>
            </a:endParaRPr>
          </a:p>
          <a:p>
            <a:pPr algn="ctr"/>
            <a:r>
              <a:rPr lang="en-US" sz="900" b="0" kern="1200" dirty="0">
                <a:solidFill>
                  <a:schemeClr val="tx1">
                    <a:lumMod val="75000"/>
                    <a:lumOff val="25000"/>
                  </a:schemeClr>
                </a:solidFill>
                <a:latin typeface="+mn-lt"/>
                <a:ea typeface="+mn-ea"/>
                <a:cs typeface="+mn-cs"/>
              </a:rPr>
              <a:t>Agreement N° 2025-1-SE01-KA220-VET-000352410 </a:t>
            </a:r>
            <a:endParaRPr lang="sl-SI" sz="900" b="0" kern="1200" dirty="0">
              <a:solidFill>
                <a:schemeClr val="tx1">
                  <a:lumMod val="75000"/>
                  <a:lumOff val="25000"/>
                </a:schemeClr>
              </a:solidFill>
              <a:latin typeface="+mn-lt"/>
              <a:ea typeface="+mn-ea"/>
              <a:cs typeface="+mn-cs"/>
            </a:endParaRPr>
          </a:p>
          <a:p>
            <a:pPr algn="ctr"/>
            <a:r>
              <a:rPr lang="en-US" sz="900" b="0" kern="1200" dirty="0">
                <a:solidFill>
                  <a:schemeClr val="tx1">
                    <a:lumMod val="75000"/>
                    <a:lumOff val="25000"/>
                  </a:schemeClr>
                </a:solidFill>
                <a:latin typeface="+mn-lt"/>
                <a:ea typeface="+mn-ea"/>
                <a:cs typeface="+mn-cs"/>
              </a:rPr>
              <a:t>Funded by the European Union. Views and opinions expressed are however those of the author(s) only and do not necessarily reflect those of the European Union or the European Education and Culture Executive Agency (</a:t>
            </a:r>
            <a:r>
              <a:rPr lang="en-US" sz="900" b="0" kern="1200" dirty="0" err="1">
                <a:solidFill>
                  <a:schemeClr val="tx1">
                    <a:lumMod val="75000"/>
                    <a:lumOff val="25000"/>
                  </a:schemeClr>
                </a:solidFill>
                <a:latin typeface="+mn-lt"/>
                <a:ea typeface="+mn-ea"/>
                <a:cs typeface="+mn-cs"/>
              </a:rPr>
              <a:t>EACEA</a:t>
            </a:r>
            <a:r>
              <a:rPr lang="en-US" sz="900" b="0" kern="1200" dirty="0">
                <a:solidFill>
                  <a:schemeClr val="tx1">
                    <a:lumMod val="75000"/>
                    <a:lumOff val="25000"/>
                  </a:schemeClr>
                </a:solidFill>
                <a:latin typeface="+mn-lt"/>
                <a:ea typeface="+mn-ea"/>
                <a:cs typeface="+mn-cs"/>
              </a:rPr>
              <a:t>). Neither the European Union nor </a:t>
            </a:r>
            <a:r>
              <a:rPr lang="en-US" sz="900" b="0" kern="1200" dirty="0" err="1">
                <a:solidFill>
                  <a:schemeClr val="tx1">
                    <a:lumMod val="75000"/>
                    <a:lumOff val="25000"/>
                  </a:schemeClr>
                </a:solidFill>
                <a:latin typeface="+mn-lt"/>
                <a:ea typeface="+mn-ea"/>
                <a:cs typeface="+mn-cs"/>
              </a:rPr>
              <a:t>EACEA</a:t>
            </a:r>
            <a:r>
              <a:rPr lang="en-US" sz="900" b="0" kern="1200" dirty="0">
                <a:solidFill>
                  <a:schemeClr val="tx1">
                    <a:lumMod val="75000"/>
                    <a:lumOff val="25000"/>
                  </a:schemeClr>
                </a:solidFill>
                <a:latin typeface="+mn-lt"/>
                <a:ea typeface="+mn-ea"/>
                <a:cs typeface="+mn-cs"/>
              </a:rPr>
              <a:t> can be held responsible for them.</a:t>
            </a:r>
            <a:endParaRPr lang="sl-SI" sz="900" b="0" kern="1200" dirty="0">
              <a:solidFill>
                <a:schemeClr val="tx1">
                  <a:lumMod val="75000"/>
                  <a:lumOff val="25000"/>
                </a:schemeClr>
              </a:solidFill>
              <a:latin typeface="+mn-lt"/>
              <a:ea typeface="+mn-ea"/>
              <a:cs typeface="+mn-cs"/>
            </a:endParaRPr>
          </a:p>
        </p:txBody>
      </p:sp>
      <p:pic>
        <p:nvPicPr>
          <p:cNvPr id="10" name="Slika 7" descr="Slika, ki vsebuje besede pisava, grafika, logotip, grafično oblikovanje&#10;&#10;Vsebina, ustvarjena z UI, morda ni pravilna.">
            <a:extLst>
              <a:ext uri="{FF2B5EF4-FFF2-40B4-BE49-F238E27FC236}">
                <a16:creationId xmlns:a16="http://schemas.microsoft.com/office/drawing/2014/main" id="{4D472A98-8367-43A6-107C-7C7932809E0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67344" y="215559"/>
            <a:ext cx="2378234" cy="603105"/>
          </a:xfrm>
          <a:prstGeom prst="rect">
            <a:avLst/>
          </a:prstGeom>
        </p:spPr>
      </p:pic>
    </p:spTree>
    <p:extLst>
      <p:ext uri="{BB962C8B-B14F-4D97-AF65-F5344CB8AC3E}">
        <p14:creationId xmlns:p14="http://schemas.microsoft.com/office/powerpoint/2010/main" val="1762645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22B80C6-6808-3C64-63CD-D13F788C6400}"/>
              </a:ext>
            </a:extLst>
          </p:cNvPr>
          <p:cNvSpPr>
            <a:spLocks noGrp="1"/>
          </p:cNvSpPr>
          <p:nvPr>
            <p:ph type="title"/>
          </p:nvPr>
        </p:nvSpPr>
        <p:spPr>
          <a:xfrm>
            <a:off x="838200" y="844302"/>
            <a:ext cx="10515600" cy="846386"/>
          </a:xfrm>
        </p:spPr>
        <p:txBody>
          <a:bodyPr/>
          <a:lstStyle/>
          <a:p>
            <a:r>
              <a:rPr lang="sl-SI"/>
              <a:t>Kliknite, če želite urediti slog naslova matrice</a:t>
            </a:r>
          </a:p>
        </p:txBody>
      </p:sp>
      <p:pic>
        <p:nvPicPr>
          <p:cNvPr id="6" name="Google Shape;17;p38">
            <a:extLst>
              <a:ext uri="{FF2B5EF4-FFF2-40B4-BE49-F238E27FC236}">
                <a16:creationId xmlns:a16="http://schemas.microsoft.com/office/drawing/2014/main" id="{7AD80CC8-B25C-8FFB-326B-95818B0FE245}"/>
              </a:ext>
            </a:extLst>
          </p:cNvPr>
          <p:cNvPicPr preferRelativeResize="0"/>
          <p:nvPr userDrawn="1"/>
        </p:nvPicPr>
        <p:blipFill>
          <a:blip r:embed="rId2">
            <a:alphaModFix/>
            <a:extLst>
              <a:ext uri="{28A0092B-C50C-407E-A947-70E740481C1C}">
                <a14:useLocalDpi xmlns:a14="http://schemas.microsoft.com/office/drawing/2010/main" val="0"/>
              </a:ext>
            </a:extLst>
          </a:blip>
          <a:srcRect/>
          <a:stretch/>
        </p:blipFill>
        <p:spPr>
          <a:xfrm>
            <a:off x="1345054" y="215559"/>
            <a:ext cx="2974222" cy="663586"/>
          </a:xfrm>
          <a:prstGeom prst="rect">
            <a:avLst/>
          </a:prstGeom>
          <a:noFill/>
          <a:ln>
            <a:noFill/>
          </a:ln>
        </p:spPr>
      </p:pic>
      <p:sp>
        <p:nvSpPr>
          <p:cNvPr id="7" name="PoljeZBesedilom 9">
            <a:extLst>
              <a:ext uri="{FF2B5EF4-FFF2-40B4-BE49-F238E27FC236}">
                <a16:creationId xmlns:a16="http://schemas.microsoft.com/office/drawing/2014/main" id="{365B9753-DCAE-A807-B6F3-CFAD4AB345F5}"/>
              </a:ext>
            </a:extLst>
          </p:cNvPr>
          <p:cNvSpPr txBox="1"/>
          <p:nvPr userDrawn="1"/>
        </p:nvSpPr>
        <p:spPr>
          <a:xfrm>
            <a:off x="838200" y="5888707"/>
            <a:ext cx="10515599" cy="923330"/>
          </a:xfrm>
          <a:prstGeom prst="rect">
            <a:avLst/>
          </a:prstGeom>
          <a:noFill/>
        </p:spPr>
        <p:txBody>
          <a:bodyPr wrap="square">
            <a:spAutoFit/>
          </a:bodyPr>
          <a:lstStyle/>
          <a:p>
            <a:pPr marL="0" algn="ctr" defTabSz="914400" rtl="0" eaLnBrk="1" latinLnBrk="0" hangingPunct="1"/>
            <a:r>
              <a:rPr lang="sl-SI" sz="900" b="1" kern="1200" dirty="0">
                <a:solidFill>
                  <a:srgbClr val="003362"/>
                </a:solidFill>
                <a:latin typeface="Aptos" panose="020B0004020202020204" pitchFamily="34" charset="0"/>
                <a:ea typeface="+mn-ea"/>
                <a:cs typeface="+mn-cs"/>
              </a:rPr>
              <a:t>Project </a:t>
            </a:r>
            <a:r>
              <a:rPr lang="sl-SI" sz="900" b="1" kern="1200" dirty="0" err="1">
                <a:solidFill>
                  <a:srgbClr val="003362"/>
                </a:solidFill>
                <a:latin typeface="Aptos" panose="020B0004020202020204" pitchFamily="34" charset="0"/>
                <a:ea typeface="+mn-ea"/>
                <a:cs typeface="+mn-cs"/>
              </a:rPr>
              <a:t>SafeWeb</a:t>
            </a:r>
            <a:r>
              <a:rPr lang="sl-SI" sz="900" b="1" kern="1200" dirty="0">
                <a:solidFill>
                  <a:srgbClr val="003362"/>
                </a:solidFill>
                <a:latin typeface="Aptos" panose="020B0004020202020204" pitchFamily="34" charset="0"/>
                <a:ea typeface="+mn-ea"/>
                <a:cs typeface="+mn-cs"/>
              </a:rPr>
              <a:t> - </a:t>
            </a:r>
            <a:r>
              <a:rPr lang="sl-SI" sz="900" b="1" kern="1200" dirty="0" err="1">
                <a:solidFill>
                  <a:srgbClr val="003362"/>
                </a:solidFill>
                <a:latin typeface="Aptos" panose="020B0004020202020204" pitchFamily="34" charset="0"/>
                <a:ea typeface="+mn-ea"/>
                <a:cs typeface="+mn-cs"/>
              </a:rPr>
              <a:t>Cybersecurity</a:t>
            </a:r>
            <a:r>
              <a:rPr lang="sl-SI" sz="900" b="1" kern="1200" dirty="0">
                <a:solidFill>
                  <a:srgbClr val="003362"/>
                </a:solidFill>
                <a:latin typeface="Aptos" panose="020B0004020202020204" pitchFamily="34" charset="0"/>
                <a:ea typeface="+mn-ea"/>
                <a:cs typeface="+mn-cs"/>
              </a:rPr>
              <a:t> and VET</a:t>
            </a:r>
          </a:p>
          <a:p>
            <a:pPr algn="ctr"/>
            <a:r>
              <a:rPr lang="en-US" sz="900" b="0" kern="1200" dirty="0">
                <a:solidFill>
                  <a:schemeClr val="tx1">
                    <a:lumMod val="75000"/>
                    <a:lumOff val="25000"/>
                  </a:schemeClr>
                </a:solidFill>
                <a:latin typeface="+mn-lt"/>
                <a:ea typeface="+mn-ea"/>
                <a:cs typeface="+mn-cs"/>
              </a:rPr>
              <a:t>Erasmus + </a:t>
            </a:r>
            <a:r>
              <a:rPr lang="en-US" sz="900" b="0" kern="1200" dirty="0" err="1">
                <a:solidFill>
                  <a:schemeClr val="tx1">
                    <a:lumMod val="75000"/>
                    <a:lumOff val="25000"/>
                  </a:schemeClr>
                </a:solidFill>
                <a:latin typeface="+mn-lt"/>
                <a:ea typeface="+mn-ea"/>
                <a:cs typeface="+mn-cs"/>
              </a:rPr>
              <a:t>KA2</a:t>
            </a:r>
            <a:r>
              <a:rPr lang="en-US" sz="900" b="0" kern="1200" dirty="0">
                <a:solidFill>
                  <a:schemeClr val="tx1">
                    <a:lumMod val="75000"/>
                    <a:lumOff val="25000"/>
                  </a:schemeClr>
                </a:solidFill>
                <a:latin typeface="+mn-lt"/>
                <a:ea typeface="+mn-ea"/>
                <a:cs typeface="+mn-cs"/>
              </a:rPr>
              <a:t> – Cooperation among organizations and institutions </a:t>
            </a:r>
            <a:endParaRPr lang="sl-SI" sz="900" b="0" kern="1200" dirty="0">
              <a:solidFill>
                <a:schemeClr val="tx1">
                  <a:lumMod val="75000"/>
                  <a:lumOff val="25000"/>
                </a:schemeClr>
              </a:solidFill>
              <a:latin typeface="+mn-lt"/>
              <a:ea typeface="+mn-ea"/>
              <a:cs typeface="+mn-cs"/>
            </a:endParaRPr>
          </a:p>
          <a:p>
            <a:pPr algn="ctr"/>
            <a:r>
              <a:rPr lang="en-US" sz="900" b="0" kern="1200" dirty="0" err="1">
                <a:solidFill>
                  <a:schemeClr val="tx1">
                    <a:lumMod val="75000"/>
                    <a:lumOff val="25000"/>
                  </a:schemeClr>
                </a:solidFill>
                <a:latin typeface="+mn-lt"/>
                <a:ea typeface="+mn-ea"/>
                <a:cs typeface="+mn-cs"/>
              </a:rPr>
              <a:t>KA220</a:t>
            </a:r>
            <a:r>
              <a:rPr lang="en-US" sz="900" b="0" kern="1200" dirty="0">
                <a:solidFill>
                  <a:schemeClr val="tx1">
                    <a:lumMod val="75000"/>
                    <a:lumOff val="25000"/>
                  </a:schemeClr>
                </a:solidFill>
                <a:latin typeface="+mn-lt"/>
                <a:ea typeface="+mn-ea"/>
                <a:cs typeface="+mn-cs"/>
              </a:rPr>
              <a:t>-VET – Cooperation partnerships in vocational education and training </a:t>
            </a:r>
            <a:endParaRPr lang="sl-SI" sz="900" b="0" kern="1200" dirty="0">
              <a:solidFill>
                <a:schemeClr val="tx1">
                  <a:lumMod val="75000"/>
                  <a:lumOff val="25000"/>
                </a:schemeClr>
              </a:solidFill>
              <a:latin typeface="+mn-lt"/>
              <a:ea typeface="+mn-ea"/>
              <a:cs typeface="+mn-cs"/>
            </a:endParaRPr>
          </a:p>
          <a:p>
            <a:pPr algn="ctr"/>
            <a:r>
              <a:rPr lang="en-US" sz="900" b="0" kern="1200" dirty="0">
                <a:solidFill>
                  <a:schemeClr val="tx1">
                    <a:lumMod val="75000"/>
                    <a:lumOff val="25000"/>
                  </a:schemeClr>
                </a:solidFill>
                <a:latin typeface="+mn-lt"/>
                <a:ea typeface="+mn-ea"/>
                <a:cs typeface="+mn-cs"/>
              </a:rPr>
              <a:t>Agreement N° 2025-1-SE01-KA220-VET-000352410 </a:t>
            </a:r>
            <a:endParaRPr lang="sl-SI" sz="900" b="0" kern="1200" dirty="0">
              <a:solidFill>
                <a:schemeClr val="tx1">
                  <a:lumMod val="75000"/>
                  <a:lumOff val="25000"/>
                </a:schemeClr>
              </a:solidFill>
              <a:latin typeface="+mn-lt"/>
              <a:ea typeface="+mn-ea"/>
              <a:cs typeface="+mn-cs"/>
            </a:endParaRPr>
          </a:p>
          <a:p>
            <a:pPr algn="ctr"/>
            <a:r>
              <a:rPr lang="en-US" sz="900" b="0" kern="1200" dirty="0">
                <a:solidFill>
                  <a:schemeClr val="tx1">
                    <a:lumMod val="75000"/>
                    <a:lumOff val="25000"/>
                  </a:schemeClr>
                </a:solidFill>
                <a:latin typeface="+mn-lt"/>
                <a:ea typeface="+mn-ea"/>
                <a:cs typeface="+mn-cs"/>
              </a:rPr>
              <a:t>Funded by the European Union. Views and opinions expressed are however those of the author(s) only and do not necessarily reflect those of the European Union or the European Education and Culture Executive Agency (</a:t>
            </a:r>
            <a:r>
              <a:rPr lang="en-US" sz="900" b="0" kern="1200" dirty="0" err="1">
                <a:solidFill>
                  <a:schemeClr val="tx1">
                    <a:lumMod val="75000"/>
                    <a:lumOff val="25000"/>
                  </a:schemeClr>
                </a:solidFill>
                <a:latin typeface="+mn-lt"/>
                <a:ea typeface="+mn-ea"/>
                <a:cs typeface="+mn-cs"/>
              </a:rPr>
              <a:t>EACEA</a:t>
            </a:r>
            <a:r>
              <a:rPr lang="en-US" sz="900" b="0" kern="1200" dirty="0">
                <a:solidFill>
                  <a:schemeClr val="tx1">
                    <a:lumMod val="75000"/>
                    <a:lumOff val="25000"/>
                  </a:schemeClr>
                </a:solidFill>
                <a:latin typeface="+mn-lt"/>
                <a:ea typeface="+mn-ea"/>
                <a:cs typeface="+mn-cs"/>
              </a:rPr>
              <a:t>). Neither the European Union nor </a:t>
            </a:r>
            <a:r>
              <a:rPr lang="en-US" sz="900" b="0" kern="1200" dirty="0" err="1">
                <a:solidFill>
                  <a:schemeClr val="tx1">
                    <a:lumMod val="75000"/>
                    <a:lumOff val="25000"/>
                  </a:schemeClr>
                </a:solidFill>
                <a:latin typeface="+mn-lt"/>
                <a:ea typeface="+mn-ea"/>
                <a:cs typeface="+mn-cs"/>
              </a:rPr>
              <a:t>EACEA</a:t>
            </a:r>
            <a:r>
              <a:rPr lang="en-US" sz="900" b="0" kern="1200" dirty="0">
                <a:solidFill>
                  <a:schemeClr val="tx1">
                    <a:lumMod val="75000"/>
                    <a:lumOff val="25000"/>
                  </a:schemeClr>
                </a:solidFill>
                <a:latin typeface="+mn-lt"/>
                <a:ea typeface="+mn-ea"/>
                <a:cs typeface="+mn-cs"/>
              </a:rPr>
              <a:t> can be held responsible for them.</a:t>
            </a:r>
            <a:endParaRPr lang="sl-SI" sz="900" b="0" kern="1200" dirty="0">
              <a:solidFill>
                <a:schemeClr val="tx1">
                  <a:lumMod val="75000"/>
                  <a:lumOff val="25000"/>
                </a:schemeClr>
              </a:solidFill>
              <a:latin typeface="+mn-lt"/>
              <a:ea typeface="+mn-ea"/>
              <a:cs typeface="+mn-cs"/>
            </a:endParaRPr>
          </a:p>
        </p:txBody>
      </p:sp>
      <p:pic>
        <p:nvPicPr>
          <p:cNvPr id="8" name="Slika 7" descr="Slika, ki vsebuje besede pisava, grafika, logotip, grafično oblikovanje&#10;&#10;Vsebina, ustvarjena z UI, morda ni pravilna.">
            <a:extLst>
              <a:ext uri="{FF2B5EF4-FFF2-40B4-BE49-F238E27FC236}">
                <a16:creationId xmlns:a16="http://schemas.microsoft.com/office/drawing/2014/main" id="{EABDC08C-D3C2-EDFE-DD54-27280D029E9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67344" y="215559"/>
            <a:ext cx="2378234" cy="603105"/>
          </a:xfrm>
          <a:prstGeom prst="rect">
            <a:avLst/>
          </a:prstGeom>
        </p:spPr>
      </p:pic>
    </p:spTree>
    <p:extLst>
      <p:ext uri="{BB962C8B-B14F-4D97-AF65-F5344CB8AC3E}">
        <p14:creationId xmlns:p14="http://schemas.microsoft.com/office/powerpoint/2010/main" val="33284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pic>
        <p:nvPicPr>
          <p:cNvPr id="5" name="Google Shape;17;p38">
            <a:extLst>
              <a:ext uri="{FF2B5EF4-FFF2-40B4-BE49-F238E27FC236}">
                <a16:creationId xmlns:a16="http://schemas.microsoft.com/office/drawing/2014/main" id="{355E278B-EE0A-EF0C-EAE7-17F7607BC0FC}"/>
              </a:ext>
            </a:extLst>
          </p:cNvPr>
          <p:cNvPicPr preferRelativeResize="0"/>
          <p:nvPr userDrawn="1"/>
        </p:nvPicPr>
        <p:blipFill>
          <a:blip r:embed="rId2">
            <a:alphaModFix/>
            <a:extLst>
              <a:ext uri="{28A0092B-C50C-407E-A947-70E740481C1C}">
                <a14:useLocalDpi xmlns:a14="http://schemas.microsoft.com/office/drawing/2010/main" val="0"/>
              </a:ext>
            </a:extLst>
          </a:blip>
          <a:srcRect/>
          <a:stretch/>
        </p:blipFill>
        <p:spPr>
          <a:xfrm>
            <a:off x="1345054" y="215559"/>
            <a:ext cx="2974222" cy="663586"/>
          </a:xfrm>
          <a:prstGeom prst="rect">
            <a:avLst/>
          </a:prstGeom>
          <a:noFill/>
          <a:ln>
            <a:noFill/>
          </a:ln>
        </p:spPr>
      </p:pic>
      <p:sp>
        <p:nvSpPr>
          <p:cNvPr id="6" name="PoljeZBesedilom 9">
            <a:extLst>
              <a:ext uri="{FF2B5EF4-FFF2-40B4-BE49-F238E27FC236}">
                <a16:creationId xmlns:a16="http://schemas.microsoft.com/office/drawing/2014/main" id="{182C2F26-4A1A-5C5B-C9EB-FC11D8EBE9CB}"/>
              </a:ext>
            </a:extLst>
          </p:cNvPr>
          <p:cNvSpPr txBox="1"/>
          <p:nvPr userDrawn="1"/>
        </p:nvSpPr>
        <p:spPr>
          <a:xfrm>
            <a:off x="838200" y="5888707"/>
            <a:ext cx="10515599" cy="923330"/>
          </a:xfrm>
          <a:prstGeom prst="rect">
            <a:avLst/>
          </a:prstGeom>
          <a:noFill/>
        </p:spPr>
        <p:txBody>
          <a:bodyPr wrap="square">
            <a:spAutoFit/>
          </a:bodyPr>
          <a:lstStyle/>
          <a:p>
            <a:pPr marL="0" algn="ctr" defTabSz="914400" rtl="0" eaLnBrk="1" latinLnBrk="0" hangingPunct="1"/>
            <a:r>
              <a:rPr lang="sl-SI" sz="900" b="1" kern="1200" dirty="0">
                <a:solidFill>
                  <a:srgbClr val="003362"/>
                </a:solidFill>
                <a:latin typeface="Aptos" panose="020B0004020202020204" pitchFamily="34" charset="0"/>
                <a:ea typeface="+mn-ea"/>
                <a:cs typeface="+mn-cs"/>
              </a:rPr>
              <a:t>Project </a:t>
            </a:r>
            <a:r>
              <a:rPr lang="sl-SI" sz="900" b="1" kern="1200" dirty="0" err="1">
                <a:solidFill>
                  <a:srgbClr val="003362"/>
                </a:solidFill>
                <a:latin typeface="Aptos" panose="020B0004020202020204" pitchFamily="34" charset="0"/>
                <a:ea typeface="+mn-ea"/>
                <a:cs typeface="+mn-cs"/>
              </a:rPr>
              <a:t>SafeWeb</a:t>
            </a:r>
            <a:r>
              <a:rPr lang="sl-SI" sz="900" b="1" kern="1200" dirty="0">
                <a:solidFill>
                  <a:srgbClr val="003362"/>
                </a:solidFill>
                <a:latin typeface="Aptos" panose="020B0004020202020204" pitchFamily="34" charset="0"/>
                <a:ea typeface="+mn-ea"/>
                <a:cs typeface="+mn-cs"/>
              </a:rPr>
              <a:t> - </a:t>
            </a:r>
            <a:r>
              <a:rPr lang="sl-SI" sz="900" b="1" kern="1200" dirty="0" err="1">
                <a:solidFill>
                  <a:srgbClr val="003362"/>
                </a:solidFill>
                <a:latin typeface="Aptos" panose="020B0004020202020204" pitchFamily="34" charset="0"/>
                <a:ea typeface="+mn-ea"/>
                <a:cs typeface="+mn-cs"/>
              </a:rPr>
              <a:t>Cybersecurity</a:t>
            </a:r>
            <a:r>
              <a:rPr lang="sl-SI" sz="900" b="1" kern="1200" dirty="0">
                <a:solidFill>
                  <a:srgbClr val="003362"/>
                </a:solidFill>
                <a:latin typeface="Aptos" panose="020B0004020202020204" pitchFamily="34" charset="0"/>
                <a:ea typeface="+mn-ea"/>
                <a:cs typeface="+mn-cs"/>
              </a:rPr>
              <a:t> and VET</a:t>
            </a:r>
          </a:p>
          <a:p>
            <a:pPr algn="ctr"/>
            <a:r>
              <a:rPr lang="en-US" sz="900" b="0" kern="1200" dirty="0">
                <a:solidFill>
                  <a:schemeClr val="tx1">
                    <a:lumMod val="75000"/>
                    <a:lumOff val="25000"/>
                  </a:schemeClr>
                </a:solidFill>
                <a:latin typeface="+mn-lt"/>
                <a:ea typeface="+mn-ea"/>
                <a:cs typeface="+mn-cs"/>
              </a:rPr>
              <a:t>Erasmus + </a:t>
            </a:r>
            <a:r>
              <a:rPr lang="en-US" sz="900" b="0" kern="1200" dirty="0" err="1">
                <a:solidFill>
                  <a:schemeClr val="tx1">
                    <a:lumMod val="75000"/>
                    <a:lumOff val="25000"/>
                  </a:schemeClr>
                </a:solidFill>
                <a:latin typeface="+mn-lt"/>
                <a:ea typeface="+mn-ea"/>
                <a:cs typeface="+mn-cs"/>
              </a:rPr>
              <a:t>KA2</a:t>
            </a:r>
            <a:r>
              <a:rPr lang="en-US" sz="900" b="0" kern="1200" dirty="0">
                <a:solidFill>
                  <a:schemeClr val="tx1">
                    <a:lumMod val="75000"/>
                    <a:lumOff val="25000"/>
                  </a:schemeClr>
                </a:solidFill>
                <a:latin typeface="+mn-lt"/>
                <a:ea typeface="+mn-ea"/>
                <a:cs typeface="+mn-cs"/>
              </a:rPr>
              <a:t> – Cooperation among organizations and institutions </a:t>
            </a:r>
            <a:endParaRPr lang="sl-SI" sz="900" b="0" kern="1200" dirty="0">
              <a:solidFill>
                <a:schemeClr val="tx1">
                  <a:lumMod val="75000"/>
                  <a:lumOff val="25000"/>
                </a:schemeClr>
              </a:solidFill>
              <a:latin typeface="+mn-lt"/>
              <a:ea typeface="+mn-ea"/>
              <a:cs typeface="+mn-cs"/>
            </a:endParaRPr>
          </a:p>
          <a:p>
            <a:pPr algn="ctr"/>
            <a:r>
              <a:rPr lang="en-US" sz="900" b="0" kern="1200" dirty="0" err="1">
                <a:solidFill>
                  <a:schemeClr val="tx1">
                    <a:lumMod val="75000"/>
                    <a:lumOff val="25000"/>
                  </a:schemeClr>
                </a:solidFill>
                <a:latin typeface="+mn-lt"/>
                <a:ea typeface="+mn-ea"/>
                <a:cs typeface="+mn-cs"/>
              </a:rPr>
              <a:t>KA220</a:t>
            </a:r>
            <a:r>
              <a:rPr lang="en-US" sz="900" b="0" kern="1200" dirty="0">
                <a:solidFill>
                  <a:schemeClr val="tx1">
                    <a:lumMod val="75000"/>
                    <a:lumOff val="25000"/>
                  </a:schemeClr>
                </a:solidFill>
                <a:latin typeface="+mn-lt"/>
                <a:ea typeface="+mn-ea"/>
                <a:cs typeface="+mn-cs"/>
              </a:rPr>
              <a:t>-VET – Cooperation partnerships in vocational education and training </a:t>
            </a:r>
            <a:endParaRPr lang="sl-SI" sz="900" b="0" kern="1200" dirty="0">
              <a:solidFill>
                <a:schemeClr val="tx1">
                  <a:lumMod val="75000"/>
                  <a:lumOff val="25000"/>
                </a:schemeClr>
              </a:solidFill>
              <a:latin typeface="+mn-lt"/>
              <a:ea typeface="+mn-ea"/>
              <a:cs typeface="+mn-cs"/>
            </a:endParaRPr>
          </a:p>
          <a:p>
            <a:pPr algn="ctr"/>
            <a:r>
              <a:rPr lang="en-US" sz="900" b="0" kern="1200" dirty="0">
                <a:solidFill>
                  <a:schemeClr val="tx1">
                    <a:lumMod val="75000"/>
                    <a:lumOff val="25000"/>
                  </a:schemeClr>
                </a:solidFill>
                <a:latin typeface="+mn-lt"/>
                <a:ea typeface="+mn-ea"/>
                <a:cs typeface="+mn-cs"/>
              </a:rPr>
              <a:t>Agreement N° 2025-1-SE01-KA220-VET-000352410 </a:t>
            </a:r>
            <a:endParaRPr lang="sl-SI" sz="900" b="0" kern="1200" dirty="0">
              <a:solidFill>
                <a:schemeClr val="tx1">
                  <a:lumMod val="75000"/>
                  <a:lumOff val="25000"/>
                </a:schemeClr>
              </a:solidFill>
              <a:latin typeface="+mn-lt"/>
              <a:ea typeface="+mn-ea"/>
              <a:cs typeface="+mn-cs"/>
            </a:endParaRPr>
          </a:p>
          <a:p>
            <a:pPr algn="ctr"/>
            <a:r>
              <a:rPr lang="en-US" sz="900" b="0" kern="1200" dirty="0">
                <a:solidFill>
                  <a:schemeClr val="tx1">
                    <a:lumMod val="75000"/>
                    <a:lumOff val="25000"/>
                  </a:schemeClr>
                </a:solidFill>
                <a:latin typeface="+mn-lt"/>
                <a:ea typeface="+mn-ea"/>
                <a:cs typeface="+mn-cs"/>
              </a:rPr>
              <a:t>Funded by the European Union. Views and opinions expressed are however those of the author(s) only and do not necessarily reflect those of the European Union or the European Education and Culture Executive Agency (</a:t>
            </a:r>
            <a:r>
              <a:rPr lang="en-US" sz="900" b="0" kern="1200" dirty="0" err="1">
                <a:solidFill>
                  <a:schemeClr val="tx1">
                    <a:lumMod val="75000"/>
                    <a:lumOff val="25000"/>
                  </a:schemeClr>
                </a:solidFill>
                <a:latin typeface="+mn-lt"/>
                <a:ea typeface="+mn-ea"/>
                <a:cs typeface="+mn-cs"/>
              </a:rPr>
              <a:t>EACEA</a:t>
            </a:r>
            <a:r>
              <a:rPr lang="en-US" sz="900" b="0" kern="1200" dirty="0">
                <a:solidFill>
                  <a:schemeClr val="tx1">
                    <a:lumMod val="75000"/>
                    <a:lumOff val="25000"/>
                  </a:schemeClr>
                </a:solidFill>
                <a:latin typeface="+mn-lt"/>
                <a:ea typeface="+mn-ea"/>
                <a:cs typeface="+mn-cs"/>
              </a:rPr>
              <a:t>). Neither the European Union nor </a:t>
            </a:r>
            <a:r>
              <a:rPr lang="en-US" sz="900" b="0" kern="1200" dirty="0" err="1">
                <a:solidFill>
                  <a:schemeClr val="tx1">
                    <a:lumMod val="75000"/>
                    <a:lumOff val="25000"/>
                  </a:schemeClr>
                </a:solidFill>
                <a:latin typeface="+mn-lt"/>
                <a:ea typeface="+mn-ea"/>
                <a:cs typeface="+mn-cs"/>
              </a:rPr>
              <a:t>EACEA</a:t>
            </a:r>
            <a:r>
              <a:rPr lang="en-US" sz="900" b="0" kern="1200" dirty="0">
                <a:solidFill>
                  <a:schemeClr val="tx1">
                    <a:lumMod val="75000"/>
                    <a:lumOff val="25000"/>
                  </a:schemeClr>
                </a:solidFill>
                <a:latin typeface="+mn-lt"/>
                <a:ea typeface="+mn-ea"/>
                <a:cs typeface="+mn-cs"/>
              </a:rPr>
              <a:t> can be held responsible for them.</a:t>
            </a:r>
            <a:endParaRPr lang="sl-SI" sz="900" b="0" kern="1200" dirty="0">
              <a:solidFill>
                <a:schemeClr val="tx1">
                  <a:lumMod val="75000"/>
                  <a:lumOff val="25000"/>
                </a:schemeClr>
              </a:solidFill>
              <a:latin typeface="+mn-lt"/>
              <a:ea typeface="+mn-ea"/>
              <a:cs typeface="+mn-cs"/>
            </a:endParaRPr>
          </a:p>
        </p:txBody>
      </p:sp>
      <p:pic>
        <p:nvPicPr>
          <p:cNvPr id="7" name="Slika 7" descr="Slika, ki vsebuje besede pisava, grafika, logotip, grafično oblikovanje&#10;&#10;Vsebina, ustvarjena z UI, morda ni pravilna.">
            <a:extLst>
              <a:ext uri="{FF2B5EF4-FFF2-40B4-BE49-F238E27FC236}">
                <a16:creationId xmlns:a16="http://schemas.microsoft.com/office/drawing/2014/main" id="{EA4CEF74-0F86-3A6F-C911-60C0F48A66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67344" y="215559"/>
            <a:ext cx="2378234" cy="603105"/>
          </a:xfrm>
          <a:prstGeom prst="rect">
            <a:avLst/>
          </a:prstGeom>
        </p:spPr>
      </p:pic>
    </p:spTree>
    <p:extLst>
      <p:ext uri="{BB962C8B-B14F-4D97-AF65-F5344CB8AC3E}">
        <p14:creationId xmlns:p14="http://schemas.microsoft.com/office/powerpoint/2010/main" val="38379471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naslova 1">
            <a:extLst>
              <a:ext uri="{FF2B5EF4-FFF2-40B4-BE49-F238E27FC236}">
                <a16:creationId xmlns:a16="http://schemas.microsoft.com/office/drawing/2014/main" id="{D92A1E2B-504D-0EB3-D99D-0A344385AC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5EB5EBAB-4184-C109-28A5-471872CA4C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Tree>
    <p:extLst>
      <p:ext uri="{BB962C8B-B14F-4D97-AF65-F5344CB8AC3E}">
        <p14:creationId xmlns:p14="http://schemas.microsoft.com/office/powerpoint/2010/main" val="3110590409"/>
      </p:ext>
    </p:extLst>
  </p:cSld>
  <p:clrMap bg1="lt1" tx1="dk1" bg2="lt2" tx2="dk2" accent1="accent1" accent2="accent2" accent3="accent3" accent4="accent4" accent5="accent5" accent6="accent6" hlink="hlink" folHlink="folHlink"/>
  <p:sldLayoutIdLst>
    <p:sldLayoutId id="2147483661" r:id="rId1"/>
    <p:sldLayoutId id="2147483650" r:id="rId2"/>
    <p:sldLayoutId id="2147483652" r:id="rId3"/>
    <p:sldLayoutId id="2147483654" r:id="rId4"/>
    <p:sldLayoutId id="214748365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023FC1C-D762-BE12-4DC5-3B166143FE61}"/>
              </a:ext>
            </a:extLst>
          </p:cNvPr>
          <p:cNvSpPr>
            <a:spLocks noGrp="1"/>
          </p:cNvSpPr>
          <p:nvPr>
            <p:ph type="ctrTitle"/>
          </p:nvPr>
        </p:nvSpPr>
        <p:spPr/>
        <p:txBody>
          <a:bodyPr>
            <a:normAutofit/>
          </a:bodyPr>
          <a:lstStyle/>
          <a:p>
            <a:endParaRPr lang="sl-SI" sz="4800" b="1" dirty="0">
              <a:solidFill>
                <a:srgbClr val="003362"/>
              </a:solidFill>
              <a:latin typeface="Aptos" panose="020B0004020202020204" pitchFamily="34" charset="0"/>
            </a:endParaRPr>
          </a:p>
        </p:txBody>
      </p:sp>
      <p:sp>
        <p:nvSpPr>
          <p:cNvPr id="3" name="Subtitle 2">
            <a:extLst>
              <a:ext uri="{FF2B5EF4-FFF2-40B4-BE49-F238E27FC236}">
                <a16:creationId xmlns:a16="http://schemas.microsoft.com/office/drawing/2014/main" id="{663A1C60-25EB-8EF2-E75C-76CB3FBAEBD7}"/>
              </a:ext>
            </a:extLst>
          </p:cNvPr>
          <p:cNvSpPr>
            <a:spLocks noGrp="1"/>
          </p:cNvSpPr>
          <p:nvPr>
            <p:ph type="subTitle" idx="1"/>
          </p:nvPr>
        </p:nvSpPr>
        <p:spPr/>
        <p:txBody>
          <a:bodyPr/>
          <a:lstStyle/>
          <a:p>
            <a:endParaRPr lang="en-SI" dirty="0"/>
          </a:p>
        </p:txBody>
      </p:sp>
    </p:spTree>
    <p:extLst>
      <p:ext uri="{BB962C8B-B14F-4D97-AF65-F5344CB8AC3E}">
        <p14:creationId xmlns:p14="http://schemas.microsoft.com/office/powerpoint/2010/main" val="1228764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6D9151-AC8F-A557-1337-DEC5AE561A46}"/>
              </a:ext>
            </a:extLst>
          </p:cNvPr>
          <p:cNvSpPr>
            <a:spLocks noGrp="1"/>
          </p:cNvSpPr>
          <p:nvPr>
            <p:ph type="title"/>
          </p:nvPr>
        </p:nvSpPr>
        <p:spPr/>
        <p:txBody>
          <a:bodyPr/>
          <a:lstStyle/>
          <a:p>
            <a:endParaRPr lang="en-SI"/>
          </a:p>
        </p:txBody>
      </p:sp>
      <p:sp>
        <p:nvSpPr>
          <p:cNvPr id="5" name="Content Placeholder 4">
            <a:extLst>
              <a:ext uri="{FF2B5EF4-FFF2-40B4-BE49-F238E27FC236}">
                <a16:creationId xmlns:a16="http://schemas.microsoft.com/office/drawing/2014/main" id="{6E4167E0-35F4-E081-4F35-2E887CD7443C}"/>
              </a:ext>
            </a:extLst>
          </p:cNvPr>
          <p:cNvSpPr>
            <a:spLocks noGrp="1"/>
          </p:cNvSpPr>
          <p:nvPr>
            <p:ph idx="1"/>
          </p:nvPr>
        </p:nvSpPr>
        <p:spPr/>
        <p:txBody>
          <a:bodyPr/>
          <a:lstStyle/>
          <a:p>
            <a:endParaRPr lang="en-SI"/>
          </a:p>
        </p:txBody>
      </p:sp>
    </p:spTree>
    <p:extLst>
      <p:ext uri="{BB962C8B-B14F-4D97-AF65-F5344CB8AC3E}">
        <p14:creationId xmlns:p14="http://schemas.microsoft.com/office/powerpoint/2010/main" val="705198980"/>
      </p:ext>
    </p:extLst>
  </p:cSld>
  <p:clrMapOvr>
    <a:masterClrMapping/>
  </p:clrMapOvr>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isarn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ova tema">
  <a:themeElements>
    <a:clrScheme name="Pisarn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isarn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3AF331F26DA0CF4780D7B022F35069F5" ma:contentTypeVersion="3" ma:contentTypeDescription="Ustvari nov dokument." ma:contentTypeScope="" ma:versionID="54ca6515237ea1cd4823c66593a9016a">
  <xsd:schema xmlns:xsd="http://www.w3.org/2001/XMLSchema" xmlns:xs="http://www.w3.org/2001/XMLSchema" xmlns:p="http://schemas.microsoft.com/office/2006/metadata/properties" xmlns:ns2="b5206547-a525-4f4e-bc15-733431c5f958" targetNamespace="http://schemas.microsoft.com/office/2006/metadata/properties" ma:root="true" ma:fieldsID="a9c5a5e3b9b01542976ee584e15f46a1" ns2:_="">
    <xsd:import namespace="b5206547-a525-4f4e-bc15-733431c5f958"/>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206547-a525-4f4e-bc15-733431c5f9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Vrsta vsebine"/>
        <xsd:element ref="dc:title" minOccurs="0" maxOccurs="1" ma:index="4" ma:displayName="Naslov"/>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28DF794-4BBB-494D-B2A4-935F1AEA9CEC}">
  <ds:schemaRefs>
    <ds:schemaRef ds:uri="http://schemas.microsoft.com/office/2006/metadata/properties"/>
    <ds:schemaRef ds:uri="http://schemas.microsoft.com/office/infopath/2007/PartnerControls"/>
    <ds:schemaRef ds:uri="4bdd32bd-7f8b-42e3-9a0d-1b7ed45df8e3"/>
  </ds:schemaRefs>
</ds:datastoreItem>
</file>

<file path=customXml/itemProps2.xml><?xml version="1.0" encoding="utf-8"?>
<ds:datastoreItem xmlns:ds="http://schemas.openxmlformats.org/officeDocument/2006/customXml" ds:itemID="{C7062B5A-B598-4C83-B36A-70184E8971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206547-a525-4f4e-bc15-733431c5f9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607699F-9A14-4463-BE11-B1F1263824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194</TotalTime>
  <Words>0</Words>
  <Application>Microsoft Office PowerPoint</Application>
  <PresentationFormat>Širokozaslonsko</PresentationFormat>
  <Paragraphs>0</Paragraphs>
  <Slides>2</Slides>
  <Notes>0</Notes>
  <HiddenSlides>0</HiddenSlides>
  <MMClips>0</MMClips>
  <ScaleCrop>false</ScaleCrop>
  <HeadingPairs>
    <vt:vector size="6" baseType="variant">
      <vt:variant>
        <vt:lpstr>Uporabljene pisave</vt:lpstr>
      </vt:variant>
      <vt:variant>
        <vt:i4>3</vt:i4>
      </vt:variant>
      <vt:variant>
        <vt:lpstr>Tema</vt:lpstr>
      </vt:variant>
      <vt:variant>
        <vt:i4>1</vt:i4>
      </vt:variant>
      <vt:variant>
        <vt:lpstr>Naslovi diapozitivov</vt:lpstr>
      </vt:variant>
      <vt:variant>
        <vt:i4>2</vt:i4>
      </vt:variant>
    </vt:vector>
  </HeadingPairs>
  <TitlesOfParts>
    <vt:vector size="6" baseType="lpstr">
      <vt:lpstr>Aptos</vt:lpstr>
      <vt:lpstr>Aptos Display</vt:lpstr>
      <vt:lpstr>Arial</vt:lpstr>
      <vt:lpstr>Officeova tema</vt:lpstr>
      <vt:lpstr>PowerPointova predstavitev</vt:lpstr>
      <vt:lpstr>PowerPointova predstavitev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Katja Kovše</dc:creator>
  <cp:lastModifiedBy>Katja Kovše</cp:lastModifiedBy>
  <cp:revision>11</cp:revision>
  <dcterms:created xsi:type="dcterms:W3CDTF">2025-12-11T07:47:05Z</dcterms:created>
  <dcterms:modified xsi:type="dcterms:W3CDTF">2026-04-07T07:43:22Z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0x0101003AF331F26DA0CF4780D7B022F35069F5</vt:lpwstr>
  </property>
</Properties>
</file>